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notesSlides/notesSlide3.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notesSlides/notesSlide4.xml" ContentType="application/vnd.openxmlformats-officedocument.presentationml.notesSlide+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 id="2147483660" r:id="rId2"/>
  </p:sldMasterIdLst>
  <p:notesMasterIdLst>
    <p:notesMasterId r:id="rId54"/>
  </p:notesMasterIdLst>
  <p:sldIdLst>
    <p:sldId id="256" r:id="rId3"/>
    <p:sldId id="257" r:id="rId4"/>
    <p:sldId id="258" r:id="rId5"/>
    <p:sldId id="263" r:id="rId6"/>
    <p:sldId id="322" r:id="rId7"/>
    <p:sldId id="311" r:id="rId8"/>
    <p:sldId id="312" r:id="rId9"/>
    <p:sldId id="313" r:id="rId10"/>
    <p:sldId id="323" r:id="rId11"/>
    <p:sldId id="324" r:id="rId12"/>
    <p:sldId id="288" r:id="rId13"/>
    <p:sldId id="291" r:id="rId14"/>
    <p:sldId id="326" r:id="rId15"/>
    <p:sldId id="293" r:id="rId16"/>
    <p:sldId id="295" r:id="rId17"/>
    <p:sldId id="260" r:id="rId18"/>
    <p:sldId id="261" r:id="rId19"/>
    <p:sldId id="294" r:id="rId20"/>
    <p:sldId id="306" r:id="rId21"/>
    <p:sldId id="307" r:id="rId22"/>
    <p:sldId id="308" r:id="rId23"/>
    <p:sldId id="297" r:id="rId24"/>
    <p:sldId id="298" r:id="rId25"/>
    <p:sldId id="327" r:id="rId26"/>
    <p:sldId id="299" r:id="rId27"/>
    <p:sldId id="342" r:id="rId28"/>
    <p:sldId id="302" r:id="rId29"/>
    <p:sldId id="303" r:id="rId30"/>
    <p:sldId id="345" r:id="rId31"/>
    <p:sldId id="346" r:id="rId32"/>
    <p:sldId id="347" r:id="rId33"/>
    <p:sldId id="340" r:id="rId34"/>
    <p:sldId id="328" r:id="rId35"/>
    <p:sldId id="341" r:id="rId36"/>
    <p:sldId id="349" r:id="rId37"/>
    <p:sldId id="350" r:id="rId38"/>
    <p:sldId id="329" r:id="rId39"/>
    <p:sldId id="330" r:id="rId40"/>
    <p:sldId id="331" r:id="rId41"/>
    <p:sldId id="304" r:id="rId42"/>
    <p:sldId id="305" r:id="rId43"/>
    <p:sldId id="332" r:id="rId44"/>
    <p:sldId id="334" r:id="rId45"/>
    <p:sldId id="333" r:id="rId46"/>
    <p:sldId id="348" r:id="rId47"/>
    <p:sldId id="335" r:id="rId48"/>
    <p:sldId id="343" r:id="rId49"/>
    <p:sldId id="344" r:id="rId50"/>
    <p:sldId id="337" r:id="rId51"/>
    <p:sldId id="338" r:id="rId52"/>
    <p:sldId id="285"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27102A9-8310-4765-A935-A1911B00CA55}">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119" autoAdjust="0"/>
  </p:normalViewPr>
  <p:slideViewPr>
    <p:cSldViewPr snapToGrid="0" showGuides="1">
      <p:cViewPr varScale="1">
        <p:scale>
          <a:sx n="95" d="100"/>
          <a:sy n="95" d="100"/>
        </p:scale>
        <p:origin x="126" y="4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A9913-DAFF-4AC4-A00D-EEF3451B5CD5}" type="datetimeFigureOut">
              <a:rPr lang="zh-CN" altLang="en-US" smtClean="0"/>
              <a:t>2021/6/5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AD5886-07B7-448A-8728-3372821FF113}" type="slidenum">
              <a:rPr lang="zh-CN" altLang="en-US" smtClean="0"/>
              <a:t>‹#›</a:t>
            </a:fld>
            <a:endParaRPr lang="zh-CN" altLang="en-US"/>
          </a:p>
        </p:txBody>
      </p:sp>
    </p:spTree>
    <p:extLst>
      <p:ext uri="{BB962C8B-B14F-4D97-AF65-F5344CB8AC3E}">
        <p14:creationId xmlns:p14="http://schemas.microsoft.com/office/powerpoint/2010/main" val="864615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98123F5E-35ED-49C9-8B70-876A05555A74}"/>
              </a:ext>
            </a:extLst>
          </p:cNvPr>
          <p:cNvSpPr>
            <a:spLocks noGrp="1" noRot="1" noChangeAspect="1" noTextEdit="1"/>
          </p:cNvSpPr>
          <p:nvPr>
            <p:ph type="sldImg"/>
          </p:nvPr>
        </p:nvSpPr>
        <p:spPr/>
      </p:sp>
      <p:sp>
        <p:nvSpPr>
          <p:cNvPr id="27651" name="备注占位符 2">
            <a:extLst>
              <a:ext uri="{FF2B5EF4-FFF2-40B4-BE49-F238E27FC236}">
                <a16:creationId xmlns:a16="http://schemas.microsoft.com/office/drawing/2014/main" id="{26CA48FE-C9C4-49F5-98A0-8B8E5F9626EB}"/>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2" name="灯片编号占位符 3">
            <a:extLst>
              <a:ext uri="{FF2B5EF4-FFF2-40B4-BE49-F238E27FC236}">
                <a16:creationId xmlns:a16="http://schemas.microsoft.com/office/drawing/2014/main" id="{95A363CF-9BFB-4C8D-903A-B2856FF3298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60323A62-2024-4E8D-AE57-FA2A2DDDD1D2}"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01452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C5AC43C9-B608-450A-A09A-32B340A88B0D}"/>
              </a:ext>
            </a:extLst>
          </p:cNvPr>
          <p:cNvSpPr>
            <a:spLocks noGrp="1" noRot="1" noChangeAspect="1" noTextEdit="1"/>
          </p:cNvSpPr>
          <p:nvPr>
            <p:ph type="sldImg"/>
          </p:nvPr>
        </p:nvSpPr>
        <p:spPr/>
      </p:sp>
      <p:sp>
        <p:nvSpPr>
          <p:cNvPr id="29699" name="备注占位符 2">
            <a:extLst>
              <a:ext uri="{FF2B5EF4-FFF2-40B4-BE49-F238E27FC236}">
                <a16:creationId xmlns:a16="http://schemas.microsoft.com/office/drawing/2014/main" id="{CF976688-24AB-42D2-9769-3429CA01F6EE}"/>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灯片编号占位符 3">
            <a:extLst>
              <a:ext uri="{FF2B5EF4-FFF2-40B4-BE49-F238E27FC236}">
                <a16:creationId xmlns:a16="http://schemas.microsoft.com/office/drawing/2014/main" id="{AA662FA6-0FB9-4373-BBF9-402AD854E6D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A6E5B907-34E9-4687-A8E8-4DDF48A74675}"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3572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17</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0159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91D3B46B-643E-4998-8119-25B550C0A16A}"/>
              </a:ext>
            </a:extLst>
          </p:cNvPr>
          <p:cNvSpPr>
            <a:spLocks noGrp="1" noRot="1" noChangeAspect="1" noTextEdit="1"/>
          </p:cNvSpPr>
          <p:nvPr>
            <p:ph type="sldImg"/>
          </p:nvPr>
        </p:nvSpPr>
        <p:spPr/>
      </p:sp>
      <p:sp>
        <p:nvSpPr>
          <p:cNvPr id="63491" name="备注占位符 2">
            <a:extLst>
              <a:ext uri="{FF2B5EF4-FFF2-40B4-BE49-F238E27FC236}">
                <a16:creationId xmlns:a16="http://schemas.microsoft.com/office/drawing/2014/main" id="{76FCB339-9029-4E70-8AB8-59F06CEEDAED}"/>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2" name="灯片编号占位符 3">
            <a:extLst>
              <a:ext uri="{FF2B5EF4-FFF2-40B4-BE49-F238E27FC236}">
                <a16:creationId xmlns:a16="http://schemas.microsoft.com/office/drawing/2014/main" id="{95770B8C-EA04-42F2-A6BD-9BBBAA8FA59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FD202F13-EFC6-4830-AA8C-1E416E85ACFC}"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51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9380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FC0A5-AB9E-4002-84F5-EBF9C9BB2B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F5300DA-BC78-43E8-9A35-E2FC3C287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5EE159C9-BCF8-4385-B37B-B292E48EA11A}"/>
              </a:ext>
            </a:extLst>
          </p:cNvPr>
          <p:cNvSpPr>
            <a:spLocks noGrp="1"/>
          </p:cNvSpPr>
          <p:nvPr>
            <p:ph type="dt" sz="half" idx="10"/>
          </p:nvPr>
        </p:nvSpPr>
        <p:spPr/>
        <p:txBody>
          <a:bodyPr/>
          <a:lstStyle/>
          <a:p>
            <a:fld id="{FAA124AB-CF4B-457E-BF1F-5A1E87BE531D}" type="datetimeFigureOut">
              <a:rPr lang="zh-CN" altLang="en-US" smtClean="0"/>
              <a:t>2021/6/5</a:t>
            </a:fld>
            <a:endParaRPr lang="zh-CN" altLang="en-US"/>
          </a:p>
        </p:txBody>
      </p:sp>
      <p:sp>
        <p:nvSpPr>
          <p:cNvPr id="5" name="页脚占位符 4">
            <a:extLst>
              <a:ext uri="{FF2B5EF4-FFF2-40B4-BE49-F238E27FC236}">
                <a16:creationId xmlns:a16="http://schemas.microsoft.com/office/drawing/2014/main" id="{FF433FC9-AAA2-4436-BCD9-6B6E961D2F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4A238C-5F4C-4CC7-BD4A-7457632E79CF}"/>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245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7FFED-F76E-4CAD-81A6-F5DCD3D0BEA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4AB25FA-40AF-4D7B-A983-2A573312FD5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E213727-693B-4276-840B-5F2E5092BBCC}"/>
              </a:ext>
            </a:extLst>
          </p:cNvPr>
          <p:cNvSpPr>
            <a:spLocks noGrp="1"/>
          </p:cNvSpPr>
          <p:nvPr>
            <p:ph type="dt" sz="half" idx="10"/>
          </p:nvPr>
        </p:nvSpPr>
        <p:spPr/>
        <p:txBody>
          <a:bodyPr/>
          <a:lstStyle/>
          <a:p>
            <a:fld id="{FAA124AB-CF4B-457E-BF1F-5A1E87BE531D}" type="datetimeFigureOut">
              <a:rPr lang="zh-CN" altLang="en-US" smtClean="0"/>
              <a:t>2021/6/5</a:t>
            </a:fld>
            <a:endParaRPr lang="zh-CN" altLang="en-US"/>
          </a:p>
        </p:txBody>
      </p:sp>
      <p:sp>
        <p:nvSpPr>
          <p:cNvPr id="5" name="页脚占位符 4">
            <a:extLst>
              <a:ext uri="{FF2B5EF4-FFF2-40B4-BE49-F238E27FC236}">
                <a16:creationId xmlns:a16="http://schemas.microsoft.com/office/drawing/2014/main" id="{BDC6F261-272C-42EF-BBDF-7DD98106E2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819621-4C08-4A34-A845-94C9BD563D1E}"/>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979154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084EBE3-09D1-4227-96AB-42464BBB08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A2C38D1-263E-4F24-8E89-F432FD87E95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37F38A-FBB6-4F2E-B57C-CA381A51BC91}"/>
              </a:ext>
            </a:extLst>
          </p:cNvPr>
          <p:cNvSpPr>
            <a:spLocks noGrp="1"/>
          </p:cNvSpPr>
          <p:nvPr>
            <p:ph type="dt" sz="half" idx="10"/>
          </p:nvPr>
        </p:nvSpPr>
        <p:spPr/>
        <p:txBody>
          <a:bodyPr/>
          <a:lstStyle/>
          <a:p>
            <a:fld id="{FAA124AB-CF4B-457E-BF1F-5A1E87BE531D}" type="datetimeFigureOut">
              <a:rPr lang="zh-CN" altLang="en-US" smtClean="0"/>
              <a:t>2021/6/5</a:t>
            </a:fld>
            <a:endParaRPr lang="zh-CN" altLang="en-US"/>
          </a:p>
        </p:txBody>
      </p:sp>
      <p:sp>
        <p:nvSpPr>
          <p:cNvPr id="5" name="页脚占位符 4">
            <a:extLst>
              <a:ext uri="{FF2B5EF4-FFF2-40B4-BE49-F238E27FC236}">
                <a16:creationId xmlns:a16="http://schemas.microsoft.com/office/drawing/2014/main" id="{5A0A51AE-B39D-4D36-9F71-DD34F8A525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D5DE9D-6877-49ED-9881-D5A4FC6458C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914563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2">
            <a:extLst>
              <a:ext uri="{FF2B5EF4-FFF2-40B4-BE49-F238E27FC236}">
                <a16:creationId xmlns:a16="http://schemas.microsoft.com/office/drawing/2014/main" id="{D5E0A29B-7D1C-420A-92E7-112AC3BC8392}"/>
              </a:ext>
            </a:extLst>
          </p:cNvPr>
          <p:cNvSpPr>
            <a:spLocks noGrp="1" noChangeArrowheads="1"/>
          </p:cNvSpPr>
          <p:nvPr>
            <p:ph type="dt" sz="half" idx="10"/>
          </p:nvPr>
        </p:nvSpPr>
        <p:spPr>
          <a:ln/>
        </p:spPr>
        <p:txBody>
          <a:bodyPr/>
          <a:lstStyle>
            <a:lvl1pPr>
              <a:defRPr/>
            </a:lvl1pPr>
          </a:lstStyle>
          <a:p>
            <a:pPr>
              <a:defRPr/>
            </a:pPr>
            <a:fld id="{9868D0A1-E87A-449F-A516-FF47E4FCD1C4}" type="datetime1">
              <a:rPr lang="zh-CN" altLang="en-US"/>
              <a:pPr>
                <a:defRPr/>
              </a:pPr>
              <a:t>2021/6/5</a:t>
            </a:fld>
            <a:endParaRPr lang="zh-CN" altLang="en-US" sz="1800">
              <a:solidFill>
                <a:schemeClr val="tx1"/>
              </a:solidFill>
            </a:endParaRPr>
          </a:p>
        </p:txBody>
      </p:sp>
      <p:sp>
        <p:nvSpPr>
          <p:cNvPr id="5" name="页脚占位符 3">
            <a:extLst>
              <a:ext uri="{FF2B5EF4-FFF2-40B4-BE49-F238E27FC236}">
                <a16:creationId xmlns:a16="http://schemas.microsoft.com/office/drawing/2014/main" id="{74DE6BA9-6F50-47CB-A255-AA6F4715299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33BBFE1-492B-4DD6-B816-C4EA42D7182E}"/>
              </a:ext>
            </a:extLst>
          </p:cNvPr>
          <p:cNvSpPr>
            <a:spLocks noGrp="1" noChangeArrowheads="1"/>
          </p:cNvSpPr>
          <p:nvPr>
            <p:ph type="sldNum" sz="quarter" idx="12"/>
          </p:nvPr>
        </p:nvSpPr>
        <p:spPr>
          <a:ln/>
        </p:spPr>
        <p:txBody>
          <a:bodyPr/>
          <a:lstStyle>
            <a:lvl1pPr>
              <a:defRPr/>
            </a:lvl1pPr>
          </a:lstStyle>
          <a:p>
            <a:pPr>
              <a:defRPr/>
            </a:pPr>
            <a:fld id="{1934AE4F-8991-4777-B17C-94E995E9586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32893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AF72D0DA-C89F-4C40-9142-88D70C80FDA7}"/>
              </a:ext>
            </a:extLst>
          </p:cNvPr>
          <p:cNvSpPr>
            <a:spLocks noGrp="1" noChangeArrowheads="1"/>
          </p:cNvSpPr>
          <p:nvPr>
            <p:ph type="dt" sz="half" idx="10"/>
          </p:nvPr>
        </p:nvSpPr>
        <p:spPr>
          <a:ln/>
        </p:spPr>
        <p:txBody>
          <a:bodyPr/>
          <a:lstStyle>
            <a:lvl1pPr>
              <a:defRPr/>
            </a:lvl1pPr>
          </a:lstStyle>
          <a:p>
            <a:pPr>
              <a:defRPr/>
            </a:pPr>
            <a:fld id="{AA206E5C-170E-4E09-9491-97A47D42FBD6}" type="datetime1">
              <a:rPr lang="zh-CN" altLang="en-US"/>
              <a:pPr>
                <a:defRPr/>
              </a:pPr>
              <a:t>2021/6/5</a:t>
            </a:fld>
            <a:endParaRPr lang="zh-CN" altLang="en-US" sz="1800">
              <a:solidFill>
                <a:schemeClr val="tx1"/>
              </a:solidFill>
            </a:endParaRPr>
          </a:p>
        </p:txBody>
      </p:sp>
      <p:sp>
        <p:nvSpPr>
          <p:cNvPr id="5" name="页脚占位符 3">
            <a:extLst>
              <a:ext uri="{FF2B5EF4-FFF2-40B4-BE49-F238E27FC236}">
                <a16:creationId xmlns:a16="http://schemas.microsoft.com/office/drawing/2014/main" id="{EA32A3DA-DB9D-4DEE-8352-CC68170391C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83A699B-8CD3-4893-A0A8-68CE22AB9596}"/>
              </a:ext>
            </a:extLst>
          </p:cNvPr>
          <p:cNvSpPr>
            <a:spLocks noGrp="1" noChangeArrowheads="1"/>
          </p:cNvSpPr>
          <p:nvPr>
            <p:ph type="sldNum" sz="quarter" idx="12"/>
          </p:nvPr>
        </p:nvSpPr>
        <p:spPr>
          <a:ln/>
        </p:spPr>
        <p:txBody>
          <a:bodyPr/>
          <a:lstStyle>
            <a:lvl1pPr>
              <a:defRPr/>
            </a:lvl1pPr>
          </a:lstStyle>
          <a:p>
            <a:pPr>
              <a:defRPr/>
            </a:pPr>
            <a:fld id="{AC2D91B6-0045-48CA-B8F9-01699CF14D5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19952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9A8CF999-3CBF-4572-A2EC-2CCDFD6FCDB8}"/>
              </a:ext>
            </a:extLst>
          </p:cNvPr>
          <p:cNvSpPr>
            <a:spLocks noGrp="1" noChangeArrowheads="1"/>
          </p:cNvSpPr>
          <p:nvPr>
            <p:ph type="dt" sz="half" idx="10"/>
          </p:nvPr>
        </p:nvSpPr>
        <p:spPr>
          <a:ln/>
        </p:spPr>
        <p:txBody>
          <a:bodyPr/>
          <a:lstStyle>
            <a:lvl1pPr>
              <a:defRPr/>
            </a:lvl1pPr>
          </a:lstStyle>
          <a:p>
            <a:pPr>
              <a:defRPr/>
            </a:pPr>
            <a:fld id="{418B0439-1DB0-4791-B64B-A4DDD07C92D8}" type="datetime1">
              <a:rPr lang="zh-CN" altLang="en-US"/>
              <a:pPr>
                <a:defRPr/>
              </a:pPr>
              <a:t>2021/6/5</a:t>
            </a:fld>
            <a:endParaRPr lang="zh-CN" altLang="en-US" sz="1800">
              <a:solidFill>
                <a:schemeClr val="tx1"/>
              </a:solidFill>
            </a:endParaRPr>
          </a:p>
        </p:txBody>
      </p:sp>
      <p:sp>
        <p:nvSpPr>
          <p:cNvPr id="5" name="页脚占位符 3">
            <a:extLst>
              <a:ext uri="{FF2B5EF4-FFF2-40B4-BE49-F238E27FC236}">
                <a16:creationId xmlns:a16="http://schemas.microsoft.com/office/drawing/2014/main" id="{85960832-C955-400E-8B12-EA2ED53DA5C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49FD49BE-0850-4736-A801-4C353D61B4A3}"/>
              </a:ext>
            </a:extLst>
          </p:cNvPr>
          <p:cNvSpPr>
            <a:spLocks noGrp="1" noChangeArrowheads="1"/>
          </p:cNvSpPr>
          <p:nvPr>
            <p:ph type="sldNum" sz="quarter" idx="12"/>
          </p:nvPr>
        </p:nvSpPr>
        <p:spPr>
          <a:ln/>
        </p:spPr>
        <p:txBody>
          <a:bodyPr/>
          <a:lstStyle>
            <a:lvl1pPr>
              <a:defRPr/>
            </a:lvl1pPr>
          </a:lstStyle>
          <a:p>
            <a:pPr>
              <a:defRPr/>
            </a:pPr>
            <a:fld id="{AC1165A8-280B-416D-ACF8-248A3864985D}"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509893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70A83027-8487-4350-8EB1-B925B2434417}"/>
              </a:ext>
            </a:extLst>
          </p:cNvPr>
          <p:cNvSpPr>
            <a:spLocks noGrp="1" noChangeArrowheads="1"/>
          </p:cNvSpPr>
          <p:nvPr>
            <p:ph type="dt" sz="half" idx="10"/>
          </p:nvPr>
        </p:nvSpPr>
        <p:spPr>
          <a:ln/>
        </p:spPr>
        <p:txBody>
          <a:bodyPr/>
          <a:lstStyle>
            <a:lvl1pPr>
              <a:defRPr/>
            </a:lvl1pPr>
          </a:lstStyle>
          <a:p>
            <a:pPr>
              <a:defRPr/>
            </a:pPr>
            <a:fld id="{C718B503-634F-4E56-9B10-F7945E376514}" type="datetime1">
              <a:rPr lang="zh-CN" altLang="en-US"/>
              <a:pPr>
                <a:defRPr/>
              </a:pPr>
              <a:t>2021/6/5</a:t>
            </a:fld>
            <a:endParaRPr lang="zh-CN" altLang="en-US" sz="1800">
              <a:solidFill>
                <a:schemeClr val="tx1"/>
              </a:solidFill>
            </a:endParaRPr>
          </a:p>
        </p:txBody>
      </p:sp>
      <p:sp>
        <p:nvSpPr>
          <p:cNvPr id="6" name="页脚占位符 3">
            <a:extLst>
              <a:ext uri="{FF2B5EF4-FFF2-40B4-BE49-F238E27FC236}">
                <a16:creationId xmlns:a16="http://schemas.microsoft.com/office/drawing/2014/main" id="{DA112797-ED04-4520-902C-5270CD4647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D341109-6BD7-446E-9A27-9C008189A821}"/>
              </a:ext>
            </a:extLst>
          </p:cNvPr>
          <p:cNvSpPr>
            <a:spLocks noGrp="1" noChangeArrowheads="1"/>
          </p:cNvSpPr>
          <p:nvPr>
            <p:ph type="sldNum" sz="quarter" idx="12"/>
          </p:nvPr>
        </p:nvSpPr>
        <p:spPr>
          <a:ln/>
        </p:spPr>
        <p:txBody>
          <a:bodyPr/>
          <a:lstStyle>
            <a:lvl1pPr>
              <a:defRPr/>
            </a:lvl1pPr>
          </a:lstStyle>
          <a:p>
            <a:pPr>
              <a:defRPr/>
            </a:pPr>
            <a:fld id="{D8EA813D-2522-41D2-AD69-C22E4AB3AF2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77567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B87F433A-02F9-4C2A-8F2C-2BEA98A319AF}"/>
              </a:ext>
            </a:extLst>
          </p:cNvPr>
          <p:cNvSpPr>
            <a:spLocks noGrp="1" noChangeArrowheads="1"/>
          </p:cNvSpPr>
          <p:nvPr>
            <p:ph type="dt" sz="half" idx="10"/>
          </p:nvPr>
        </p:nvSpPr>
        <p:spPr>
          <a:ln/>
        </p:spPr>
        <p:txBody>
          <a:bodyPr/>
          <a:lstStyle>
            <a:lvl1pPr>
              <a:defRPr/>
            </a:lvl1pPr>
          </a:lstStyle>
          <a:p>
            <a:pPr>
              <a:defRPr/>
            </a:pPr>
            <a:fld id="{AFF0D830-382D-4D77-82C6-C459CE898163}" type="datetime1">
              <a:rPr lang="zh-CN" altLang="en-US"/>
              <a:pPr>
                <a:defRPr/>
              </a:pPr>
              <a:t>2021/6/5</a:t>
            </a:fld>
            <a:endParaRPr lang="zh-CN" altLang="en-US" sz="1800">
              <a:solidFill>
                <a:schemeClr val="tx1"/>
              </a:solidFill>
            </a:endParaRPr>
          </a:p>
        </p:txBody>
      </p:sp>
      <p:sp>
        <p:nvSpPr>
          <p:cNvPr id="8" name="页脚占位符 3">
            <a:extLst>
              <a:ext uri="{FF2B5EF4-FFF2-40B4-BE49-F238E27FC236}">
                <a16:creationId xmlns:a16="http://schemas.microsoft.com/office/drawing/2014/main" id="{3D6C80DD-298B-48FD-AA37-B4483673A4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1BA0F984-616F-4647-8EF5-D9FB8D2ABC4B}"/>
              </a:ext>
            </a:extLst>
          </p:cNvPr>
          <p:cNvSpPr>
            <a:spLocks noGrp="1" noChangeArrowheads="1"/>
          </p:cNvSpPr>
          <p:nvPr>
            <p:ph type="sldNum" sz="quarter" idx="12"/>
          </p:nvPr>
        </p:nvSpPr>
        <p:spPr>
          <a:ln/>
        </p:spPr>
        <p:txBody>
          <a:bodyPr/>
          <a:lstStyle>
            <a:lvl1pPr>
              <a:defRPr/>
            </a:lvl1pPr>
          </a:lstStyle>
          <a:p>
            <a:pPr>
              <a:defRPr/>
            </a:pPr>
            <a:fld id="{54A92184-D217-4B79-81E2-B797F2943D8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80522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A1B45DE-4CA7-4276-AF1D-093429C5BB2D}"/>
              </a:ext>
            </a:extLst>
          </p:cNvPr>
          <p:cNvSpPr>
            <a:spLocks noGrp="1" noChangeArrowheads="1"/>
          </p:cNvSpPr>
          <p:nvPr>
            <p:ph type="dt" sz="half" idx="10"/>
          </p:nvPr>
        </p:nvSpPr>
        <p:spPr>
          <a:ln/>
        </p:spPr>
        <p:txBody>
          <a:bodyPr/>
          <a:lstStyle>
            <a:lvl1pPr>
              <a:defRPr/>
            </a:lvl1pPr>
          </a:lstStyle>
          <a:p>
            <a:pPr>
              <a:defRPr/>
            </a:pPr>
            <a:fld id="{BA08FDE8-8536-415C-9B26-A1AF6672AFEB}" type="datetime1">
              <a:rPr lang="zh-CN" altLang="en-US"/>
              <a:pPr>
                <a:defRPr/>
              </a:pPr>
              <a:t>2021/6/5</a:t>
            </a:fld>
            <a:endParaRPr lang="zh-CN" altLang="en-US" sz="1800">
              <a:solidFill>
                <a:schemeClr val="tx1"/>
              </a:solidFill>
            </a:endParaRPr>
          </a:p>
        </p:txBody>
      </p:sp>
      <p:sp>
        <p:nvSpPr>
          <p:cNvPr id="4" name="页脚占位符 3">
            <a:extLst>
              <a:ext uri="{FF2B5EF4-FFF2-40B4-BE49-F238E27FC236}">
                <a16:creationId xmlns:a16="http://schemas.microsoft.com/office/drawing/2014/main" id="{4C0C448F-9B3A-4640-846B-931DEA17860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7FF74701-D193-4F9C-BC33-6E8279D0B189}"/>
              </a:ext>
            </a:extLst>
          </p:cNvPr>
          <p:cNvSpPr>
            <a:spLocks noGrp="1" noChangeArrowheads="1"/>
          </p:cNvSpPr>
          <p:nvPr>
            <p:ph type="sldNum" sz="quarter" idx="12"/>
          </p:nvPr>
        </p:nvSpPr>
        <p:spPr>
          <a:ln/>
        </p:spPr>
        <p:txBody>
          <a:bodyPr/>
          <a:lstStyle>
            <a:lvl1pPr>
              <a:defRPr/>
            </a:lvl1pPr>
          </a:lstStyle>
          <a:p>
            <a:pPr>
              <a:defRPr/>
            </a:pPr>
            <a:fld id="{3E74CB73-D3C0-4B39-89BA-7D77D70AE6E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578268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197D8271-6469-4D27-A8E7-4A5FFE90E50D}"/>
              </a:ext>
            </a:extLst>
          </p:cNvPr>
          <p:cNvSpPr>
            <a:spLocks noGrp="1" noChangeArrowheads="1"/>
          </p:cNvSpPr>
          <p:nvPr>
            <p:ph type="dt" sz="half" idx="10"/>
          </p:nvPr>
        </p:nvSpPr>
        <p:spPr>
          <a:ln/>
        </p:spPr>
        <p:txBody>
          <a:bodyPr/>
          <a:lstStyle>
            <a:lvl1pPr>
              <a:defRPr/>
            </a:lvl1pPr>
          </a:lstStyle>
          <a:p>
            <a:pPr>
              <a:defRPr/>
            </a:pPr>
            <a:fld id="{27087582-80F1-4C64-9EAB-EBC3325065C8}" type="datetime1">
              <a:rPr lang="zh-CN" altLang="en-US"/>
              <a:pPr>
                <a:defRPr/>
              </a:pPr>
              <a:t>2021/6/5</a:t>
            </a:fld>
            <a:endParaRPr lang="zh-CN" altLang="en-US" sz="1800">
              <a:solidFill>
                <a:schemeClr val="tx1"/>
              </a:solidFill>
            </a:endParaRPr>
          </a:p>
        </p:txBody>
      </p:sp>
      <p:sp>
        <p:nvSpPr>
          <p:cNvPr id="3" name="页脚占位符 3">
            <a:extLst>
              <a:ext uri="{FF2B5EF4-FFF2-40B4-BE49-F238E27FC236}">
                <a16:creationId xmlns:a16="http://schemas.microsoft.com/office/drawing/2014/main" id="{7A28C175-CEE5-4CF0-90AD-A10FCA1AA91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96148291-3EB4-4328-AB04-6979C8C44FA4}"/>
              </a:ext>
            </a:extLst>
          </p:cNvPr>
          <p:cNvSpPr>
            <a:spLocks noGrp="1" noChangeArrowheads="1"/>
          </p:cNvSpPr>
          <p:nvPr>
            <p:ph type="sldNum" sz="quarter" idx="12"/>
          </p:nvPr>
        </p:nvSpPr>
        <p:spPr>
          <a:ln/>
        </p:spPr>
        <p:txBody>
          <a:bodyPr/>
          <a:lstStyle>
            <a:lvl1pPr>
              <a:defRPr/>
            </a:lvl1pPr>
          </a:lstStyle>
          <a:p>
            <a:pPr>
              <a:defRPr/>
            </a:pPr>
            <a:fld id="{54BE697F-1C74-4FDF-88BB-35AEB59C58D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246420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566119F8-EB55-4A9A-855A-0BD47C60B99B}"/>
              </a:ext>
            </a:extLst>
          </p:cNvPr>
          <p:cNvSpPr>
            <a:spLocks noGrp="1" noChangeArrowheads="1"/>
          </p:cNvSpPr>
          <p:nvPr>
            <p:ph type="dt" sz="half" idx="10"/>
          </p:nvPr>
        </p:nvSpPr>
        <p:spPr>
          <a:ln/>
        </p:spPr>
        <p:txBody>
          <a:bodyPr/>
          <a:lstStyle>
            <a:lvl1pPr>
              <a:defRPr/>
            </a:lvl1pPr>
          </a:lstStyle>
          <a:p>
            <a:pPr>
              <a:defRPr/>
            </a:pPr>
            <a:fld id="{103D3996-E8F9-41E5-B538-BACE4748DA13}" type="datetime1">
              <a:rPr lang="zh-CN" altLang="en-US"/>
              <a:pPr>
                <a:defRPr/>
              </a:pPr>
              <a:t>2021/6/5</a:t>
            </a:fld>
            <a:endParaRPr lang="zh-CN" altLang="en-US" sz="1800">
              <a:solidFill>
                <a:schemeClr val="tx1"/>
              </a:solidFill>
            </a:endParaRPr>
          </a:p>
        </p:txBody>
      </p:sp>
      <p:sp>
        <p:nvSpPr>
          <p:cNvPr id="6" name="页脚占位符 3">
            <a:extLst>
              <a:ext uri="{FF2B5EF4-FFF2-40B4-BE49-F238E27FC236}">
                <a16:creationId xmlns:a16="http://schemas.microsoft.com/office/drawing/2014/main" id="{F3B1B711-DF34-4802-B1CB-FBA6900ED20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B9EF107D-84AB-40C0-9F8C-4BBC588E3CF1}"/>
              </a:ext>
            </a:extLst>
          </p:cNvPr>
          <p:cNvSpPr>
            <a:spLocks noGrp="1" noChangeArrowheads="1"/>
          </p:cNvSpPr>
          <p:nvPr>
            <p:ph type="sldNum" sz="quarter" idx="12"/>
          </p:nvPr>
        </p:nvSpPr>
        <p:spPr>
          <a:ln/>
        </p:spPr>
        <p:txBody>
          <a:bodyPr/>
          <a:lstStyle>
            <a:lvl1pPr>
              <a:defRPr/>
            </a:lvl1pPr>
          </a:lstStyle>
          <a:p>
            <a:pPr>
              <a:defRPr/>
            </a:pPr>
            <a:fld id="{CD8F2866-E66A-4836-821D-63A5EA4DD37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78661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9C117-00CF-4A1F-84F8-004B8320D6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907BBC-47B6-4203-A79D-C0AA54EFF7D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81C190-84A6-40B5-98EB-755ABF0F7B10}"/>
              </a:ext>
            </a:extLst>
          </p:cNvPr>
          <p:cNvSpPr>
            <a:spLocks noGrp="1"/>
          </p:cNvSpPr>
          <p:nvPr>
            <p:ph type="dt" sz="half" idx="10"/>
          </p:nvPr>
        </p:nvSpPr>
        <p:spPr/>
        <p:txBody>
          <a:bodyPr/>
          <a:lstStyle/>
          <a:p>
            <a:fld id="{FAA124AB-CF4B-457E-BF1F-5A1E87BE531D}" type="datetimeFigureOut">
              <a:rPr lang="zh-CN" altLang="en-US" smtClean="0"/>
              <a:t>2021/6/5</a:t>
            </a:fld>
            <a:endParaRPr lang="zh-CN" altLang="en-US"/>
          </a:p>
        </p:txBody>
      </p:sp>
      <p:sp>
        <p:nvSpPr>
          <p:cNvPr id="5" name="页脚占位符 4">
            <a:extLst>
              <a:ext uri="{FF2B5EF4-FFF2-40B4-BE49-F238E27FC236}">
                <a16:creationId xmlns:a16="http://schemas.microsoft.com/office/drawing/2014/main" id="{42EAFD49-970B-4F7F-99DA-1DFE03B094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FB82CE-064E-492C-BD9F-075D40543283}"/>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2409338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B46F0EC8-0C05-485B-836E-3B94C7D146ED}"/>
              </a:ext>
            </a:extLst>
          </p:cNvPr>
          <p:cNvSpPr>
            <a:spLocks noGrp="1" noChangeArrowheads="1"/>
          </p:cNvSpPr>
          <p:nvPr>
            <p:ph type="dt" sz="half" idx="10"/>
          </p:nvPr>
        </p:nvSpPr>
        <p:spPr>
          <a:ln/>
        </p:spPr>
        <p:txBody>
          <a:bodyPr/>
          <a:lstStyle>
            <a:lvl1pPr>
              <a:defRPr/>
            </a:lvl1pPr>
          </a:lstStyle>
          <a:p>
            <a:pPr>
              <a:defRPr/>
            </a:pPr>
            <a:fld id="{0F6B52F0-3115-45C5-89DC-A358D76E10FC}" type="datetime1">
              <a:rPr lang="zh-CN" altLang="en-US"/>
              <a:pPr>
                <a:defRPr/>
              </a:pPr>
              <a:t>2021/6/5</a:t>
            </a:fld>
            <a:endParaRPr lang="zh-CN" altLang="en-US" sz="1800">
              <a:solidFill>
                <a:schemeClr val="tx1"/>
              </a:solidFill>
            </a:endParaRPr>
          </a:p>
        </p:txBody>
      </p:sp>
      <p:sp>
        <p:nvSpPr>
          <p:cNvPr id="6" name="页脚占位符 3">
            <a:extLst>
              <a:ext uri="{FF2B5EF4-FFF2-40B4-BE49-F238E27FC236}">
                <a16:creationId xmlns:a16="http://schemas.microsoft.com/office/drawing/2014/main" id="{8B82036D-B62D-4F0D-A21A-CC7EC219CD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2434870-4B73-4A22-A800-D0C8827FD3AE}"/>
              </a:ext>
            </a:extLst>
          </p:cNvPr>
          <p:cNvSpPr>
            <a:spLocks noGrp="1" noChangeArrowheads="1"/>
          </p:cNvSpPr>
          <p:nvPr>
            <p:ph type="sldNum" sz="quarter" idx="12"/>
          </p:nvPr>
        </p:nvSpPr>
        <p:spPr>
          <a:ln/>
        </p:spPr>
        <p:txBody>
          <a:bodyPr/>
          <a:lstStyle>
            <a:lvl1pPr>
              <a:defRPr/>
            </a:lvl1pPr>
          </a:lstStyle>
          <a:p>
            <a:pPr>
              <a:defRPr/>
            </a:pPr>
            <a:fld id="{214E4A8F-372B-4869-BD5C-DF948A57168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26800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5672624E-3281-40B2-BD4E-0B1114CAD179}"/>
              </a:ext>
            </a:extLst>
          </p:cNvPr>
          <p:cNvSpPr>
            <a:spLocks noGrp="1" noChangeArrowheads="1"/>
          </p:cNvSpPr>
          <p:nvPr>
            <p:ph type="dt" sz="half" idx="10"/>
          </p:nvPr>
        </p:nvSpPr>
        <p:spPr>
          <a:ln/>
        </p:spPr>
        <p:txBody>
          <a:bodyPr/>
          <a:lstStyle>
            <a:lvl1pPr>
              <a:defRPr/>
            </a:lvl1pPr>
          </a:lstStyle>
          <a:p>
            <a:pPr>
              <a:defRPr/>
            </a:pPr>
            <a:fld id="{4E1AC7B2-02E3-4919-ABFB-4EACC4C426C3}" type="datetime1">
              <a:rPr lang="zh-CN" altLang="en-US"/>
              <a:pPr>
                <a:defRPr/>
              </a:pPr>
              <a:t>2021/6/5</a:t>
            </a:fld>
            <a:endParaRPr lang="zh-CN" altLang="en-US" sz="1800">
              <a:solidFill>
                <a:schemeClr val="tx1"/>
              </a:solidFill>
            </a:endParaRPr>
          </a:p>
        </p:txBody>
      </p:sp>
      <p:sp>
        <p:nvSpPr>
          <p:cNvPr id="5" name="页脚占位符 3">
            <a:extLst>
              <a:ext uri="{FF2B5EF4-FFF2-40B4-BE49-F238E27FC236}">
                <a16:creationId xmlns:a16="http://schemas.microsoft.com/office/drawing/2014/main" id="{9098BFAA-6C26-4239-8A28-6E2D9D9DE9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2C24756-CBAC-4037-82AC-7E02A2C67C43}"/>
              </a:ext>
            </a:extLst>
          </p:cNvPr>
          <p:cNvSpPr>
            <a:spLocks noGrp="1" noChangeArrowheads="1"/>
          </p:cNvSpPr>
          <p:nvPr>
            <p:ph type="sldNum" sz="quarter" idx="12"/>
          </p:nvPr>
        </p:nvSpPr>
        <p:spPr>
          <a:ln/>
        </p:spPr>
        <p:txBody>
          <a:bodyPr/>
          <a:lstStyle>
            <a:lvl1pPr>
              <a:defRPr/>
            </a:lvl1pPr>
          </a:lstStyle>
          <a:p>
            <a:pPr>
              <a:defRPr/>
            </a:pPr>
            <a:fld id="{6382F585-DF73-407C-9F0C-443B595BA30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52072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4068BF95-EF5F-4B9E-BEAA-85676D80EE14}"/>
              </a:ext>
            </a:extLst>
          </p:cNvPr>
          <p:cNvSpPr>
            <a:spLocks noGrp="1" noChangeArrowheads="1"/>
          </p:cNvSpPr>
          <p:nvPr>
            <p:ph type="dt" sz="half" idx="10"/>
          </p:nvPr>
        </p:nvSpPr>
        <p:spPr>
          <a:ln/>
        </p:spPr>
        <p:txBody>
          <a:bodyPr/>
          <a:lstStyle>
            <a:lvl1pPr>
              <a:defRPr/>
            </a:lvl1pPr>
          </a:lstStyle>
          <a:p>
            <a:pPr>
              <a:defRPr/>
            </a:pPr>
            <a:fld id="{1F42C5DB-1000-4213-8AA2-423D203CEC3F}" type="datetime1">
              <a:rPr lang="zh-CN" altLang="en-US"/>
              <a:pPr>
                <a:defRPr/>
              </a:pPr>
              <a:t>2021/6/5</a:t>
            </a:fld>
            <a:endParaRPr lang="zh-CN" altLang="en-US" sz="1800">
              <a:solidFill>
                <a:schemeClr val="tx1"/>
              </a:solidFill>
            </a:endParaRPr>
          </a:p>
        </p:txBody>
      </p:sp>
      <p:sp>
        <p:nvSpPr>
          <p:cNvPr id="5" name="页脚占位符 3">
            <a:extLst>
              <a:ext uri="{FF2B5EF4-FFF2-40B4-BE49-F238E27FC236}">
                <a16:creationId xmlns:a16="http://schemas.microsoft.com/office/drawing/2014/main" id="{9AB579ED-E932-48BF-BE67-64549749B9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F770CEA4-6D99-469C-A2FE-2745E9550908}"/>
              </a:ext>
            </a:extLst>
          </p:cNvPr>
          <p:cNvSpPr>
            <a:spLocks noGrp="1" noChangeArrowheads="1"/>
          </p:cNvSpPr>
          <p:nvPr>
            <p:ph type="sldNum" sz="quarter" idx="12"/>
          </p:nvPr>
        </p:nvSpPr>
        <p:spPr>
          <a:ln/>
        </p:spPr>
        <p:txBody>
          <a:bodyPr/>
          <a:lstStyle>
            <a:lvl1pPr>
              <a:defRPr/>
            </a:lvl1pPr>
          </a:lstStyle>
          <a:p>
            <a:pPr>
              <a:defRPr/>
            </a:pPr>
            <a:fld id="{82330CCE-2421-4351-AC98-1DF72F514CA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86705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6E45F-B31C-4706-AAA8-44F3B59DCBD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712436-4CCA-4122-9354-83EF0B27AB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ABC2660-A0AD-4903-AABF-1F36C8AB0900}"/>
              </a:ext>
            </a:extLst>
          </p:cNvPr>
          <p:cNvSpPr>
            <a:spLocks noGrp="1"/>
          </p:cNvSpPr>
          <p:nvPr>
            <p:ph type="dt" sz="half" idx="10"/>
          </p:nvPr>
        </p:nvSpPr>
        <p:spPr/>
        <p:txBody>
          <a:bodyPr/>
          <a:lstStyle/>
          <a:p>
            <a:fld id="{FAA124AB-CF4B-457E-BF1F-5A1E87BE531D}" type="datetimeFigureOut">
              <a:rPr lang="zh-CN" altLang="en-US" smtClean="0"/>
              <a:t>2021/6/5</a:t>
            </a:fld>
            <a:endParaRPr lang="zh-CN" altLang="en-US"/>
          </a:p>
        </p:txBody>
      </p:sp>
      <p:sp>
        <p:nvSpPr>
          <p:cNvPr id="5" name="页脚占位符 4">
            <a:extLst>
              <a:ext uri="{FF2B5EF4-FFF2-40B4-BE49-F238E27FC236}">
                <a16:creationId xmlns:a16="http://schemas.microsoft.com/office/drawing/2014/main" id="{862DF5B6-AC6D-41BE-9367-6552D81A71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36AF92-8A37-4269-BFF9-DFF05127D91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85579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37825-5CF2-410F-8313-10F96F39EB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BE7AA3-85B4-4967-B1C3-25B77194855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42EC5F2-7488-45CC-AC33-A16BCB67AB5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2839BA1-458A-4066-AA96-4C8A5403ABE6}"/>
              </a:ext>
            </a:extLst>
          </p:cNvPr>
          <p:cNvSpPr>
            <a:spLocks noGrp="1"/>
          </p:cNvSpPr>
          <p:nvPr>
            <p:ph type="dt" sz="half" idx="10"/>
          </p:nvPr>
        </p:nvSpPr>
        <p:spPr/>
        <p:txBody>
          <a:bodyPr/>
          <a:lstStyle/>
          <a:p>
            <a:fld id="{FAA124AB-CF4B-457E-BF1F-5A1E87BE531D}" type="datetimeFigureOut">
              <a:rPr lang="zh-CN" altLang="en-US" smtClean="0"/>
              <a:t>2021/6/5</a:t>
            </a:fld>
            <a:endParaRPr lang="zh-CN" altLang="en-US"/>
          </a:p>
        </p:txBody>
      </p:sp>
      <p:sp>
        <p:nvSpPr>
          <p:cNvPr id="6" name="页脚占位符 5">
            <a:extLst>
              <a:ext uri="{FF2B5EF4-FFF2-40B4-BE49-F238E27FC236}">
                <a16:creationId xmlns:a16="http://schemas.microsoft.com/office/drawing/2014/main" id="{C004581A-079C-45F9-B034-50C211BDCD0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AB85635-8535-4E35-B8E3-F55428DDD38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795925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E5AD6-CA1B-4805-83B9-E81DBA855D3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C9B914-6276-48F5-8F64-429C881C51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5FF923-6D8B-4599-8FFC-AF9DA221EBB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9BC7D1A-9C45-4FF1-B604-B9F2837DE9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14FB8BE-C6F9-41EB-BCCC-526A3D22356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08F0856-F8DF-41AD-B569-12CCB57B6E16}"/>
              </a:ext>
            </a:extLst>
          </p:cNvPr>
          <p:cNvSpPr>
            <a:spLocks noGrp="1"/>
          </p:cNvSpPr>
          <p:nvPr>
            <p:ph type="dt" sz="half" idx="10"/>
          </p:nvPr>
        </p:nvSpPr>
        <p:spPr/>
        <p:txBody>
          <a:bodyPr/>
          <a:lstStyle/>
          <a:p>
            <a:fld id="{FAA124AB-CF4B-457E-BF1F-5A1E87BE531D}" type="datetimeFigureOut">
              <a:rPr lang="zh-CN" altLang="en-US" smtClean="0"/>
              <a:t>2021/6/5</a:t>
            </a:fld>
            <a:endParaRPr lang="zh-CN" altLang="en-US"/>
          </a:p>
        </p:txBody>
      </p:sp>
      <p:sp>
        <p:nvSpPr>
          <p:cNvPr id="8" name="页脚占位符 7">
            <a:extLst>
              <a:ext uri="{FF2B5EF4-FFF2-40B4-BE49-F238E27FC236}">
                <a16:creationId xmlns:a16="http://schemas.microsoft.com/office/drawing/2014/main" id="{F327408E-3A2C-4FB2-BB61-AC483A348F2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AB0945F-3B8D-441B-90F6-FC89AB97070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18488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495CA5-4F8C-410C-B330-4A3F6F76D6E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F7198E-2AF3-4E08-9420-285EE0E57240}"/>
              </a:ext>
            </a:extLst>
          </p:cNvPr>
          <p:cNvSpPr>
            <a:spLocks noGrp="1"/>
          </p:cNvSpPr>
          <p:nvPr>
            <p:ph type="dt" sz="half" idx="10"/>
          </p:nvPr>
        </p:nvSpPr>
        <p:spPr/>
        <p:txBody>
          <a:bodyPr/>
          <a:lstStyle/>
          <a:p>
            <a:fld id="{FAA124AB-CF4B-457E-BF1F-5A1E87BE531D}" type="datetimeFigureOut">
              <a:rPr lang="zh-CN" altLang="en-US" smtClean="0"/>
              <a:t>2021/6/5</a:t>
            </a:fld>
            <a:endParaRPr lang="zh-CN" altLang="en-US"/>
          </a:p>
        </p:txBody>
      </p:sp>
      <p:sp>
        <p:nvSpPr>
          <p:cNvPr id="4" name="页脚占位符 3">
            <a:extLst>
              <a:ext uri="{FF2B5EF4-FFF2-40B4-BE49-F238E27FC236}">
                <a16:creationId xmlns:a16="http://schemas.microsoft.com/office/drawing/2014/main" id="{B2AB1B80-6E83-41A5-8718-E02FEF4E164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BA3FF70-1EC3-4321-A315-4DE7A820632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0368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52A6A3-5449-4B7D-9D9A-480EE35728FF}"/>
              </a:ext>
            </a:extLst>
          </p:cNvPr>
          <p:cNvSpPr>
            <a:spLocks noGrp="1"/>
          </p:cNvSpPr>
          <p:nvPr>
            <p:ph type="dt" sz="half" idx="10"/>
          </p:nvPr>
        </p:nvSpPr>
        <p:spPr/>
        <p:txBody>
          <a:bodyPr/>
          <a:lstStyle/>
          <a:p>
            <a:fld id="{FAA124AB-CF4B-457E-BF1F-5A1E87BE531D}" type="datetimeFigureOut">
              <a:rPr lang="zh-CN" altLang="en-US" smtClean="0"/>
              <a:t>2021/6/5</a:t>
            </a:fld>
            <a:endParaRPr lang="zh-CN" altLang="en-US"/>
          </a:p>
        </p:txBody>
      </p:sp>
      <p:sp>
        <p:nvSpPr>
          <p:cNvPr id="3" name="页脚占位符 2">
            <a:extLst>
              <a:ext uri="{FF2B5EF4-FFF2-40B4-BE49-F238E27FC236}">
                <a16:creationId xmlns:a16="http://schemas.microsoft.com/office/drawing/2014/main" id="{8420125C-BDBA-4D8A-90AD-945E0ED401D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E1F765-9090-4FE3-AB3D-E47D898C145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57797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62AD9-47FB-4001-87AA-1A71A71585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633EC34-87CB-43CA-BD57-2C859ED5A3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CB9866C-A62B-46FF-B3C1-B346A67FC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8090FB3-A69A-4C6D-B713-597991C56716}"/>
              </a:ext>
            </a:extLst>
          </p:cNvPr>
          <p:cNvSpPr>
            <a:spLocks noGrp="1"/>
          </p:cNvSpPr>
          <p:nvPr>
            <p:ph type="dt" sz="half" idx="10"/>
          </p:nvPr>
        </p:nvSpPr>
        <p:spPr/>
        <p:txBody>
          <a:bodyPr/>
          <a:lstStyle/>
          <a:p>
            <a:fld id="{FAA124AB-CF4B-457E-BF1F-5A1E87BE531D}" type="datetimeFigureOut">
              <a:rPr lang="zh-CN" altLang="en-US" smtClean="0"/>
              <a:t>2021/6/5</a:t>
            </a:fld>
            <a:endParaRPr lang="zh-CN" altLang="en-US"/>
          </a:p>
        </p:txBody>
      </p:sp>
      <p:sp>
        <p:nvSpPr>
          <p:cNvPr id="6" name="页脚占位符 5">
            <a:extLst>
              <a:ext uri="{FF2B5EF4-FFF2-40B4-BE49-F238E27FC236}">
                <a16:creationId xmlns:a16="http://schemas.microsoft.com/office/drawing/2014/main" id="{1B08E581-27E4-4B6C-AC49-C89535348C9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E8EFEB-A351-4813-86CB-9577D09837D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325533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DECDD-E0C9-4D88-8EA3-E42BD2EC0D0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E97DD5-82FC-45DA-BD2B-8A61C643FF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7CC296F-FD6B-4D54-847B-F02121687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DB062A0-5198-4169-8679-66634D623A5F}"/>
              </a:ext>
            </a:extLst>
          </p:cNvPr>
          <p:cNvSpPr>
            <a:spLocks noGrp="1"/>
          </p:cNvSpPr>
          <p:nvPr>
            <p:ph type="dt" sz="half" idx="10"/>
          </p:nvPr>
        </p:nvSpPr>
        <p:spPr/>
        <p:txBody>
          <a:bodyPr/>
          <a:lstStyle/>
          <a:p>
            <a:fld id="{FAA124AB-CF4B-457E-BF1F-5A1E87BE531D}" type="datetimeFigureOut">
              <a:rPr lang="zh-CN" altLang="en-US" smtClean="0"/>
              <a:t>2021/6/5</a:t>
            </a:fld>
            <a:endParaRPr lang="zh-CN" altLang="en-US"/>
          </a:p>
        </p:txBody>
      </p:sp>
      <p:sp>
        <p:nvSpPr>
          <p:cNvPr id="6" name="页脚占位符 5">
            <a:extLst>
              <a:ext uri="{FF2B5EF4-FFF2-40B4-BE49-F238E27FC236}">
                <a16:creationId xmlns:a16="http://schemas.microsoft.com/office/drawing/2014/main" id="{1998B9BA-0ED6-461E-A6F4-B9A099AD34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4E2230-028A-4BCA-940E-83B116529032}"/>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52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738D85-F314-44AC-9CDB-2382D80ED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DD77362-4FF4-4FA7-84A6-95D31256C8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3729E7-7A7A-4282-9895-AC07D6DF5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124AB-CF4B-457E-BF1F-5A1E87BE531D}" type="datetimeFigureOut">
              <a:rPr lang="zh-CN" altLang="en-US" smtClean="0"/>
              <a:t>2021/6/5</a:t>
            </a:fld>
            <a:endParaRPr lang="zh-CN" altLang="en-US"/>
          </a:p>
        </p:txBody>
      </p:sp>
      <p:sp>
        <p:nvSpPr>
          <p:cNvPr id="5" name="页脚占位符 4">
            <a:extLst>
              <a:ext uri="{FF2B5EF4-FFF2-40B4-BE49-F238E27FC236}">
                <a16:creationId xmlns:a16="http://schemas.microsoft.com/office/drawing/2014/main" id="{F7E973B8-13B5-4FEE-84D9-4CE06E108C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37950B6-48BD-4D6A-8BBE-FD0CC8C119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47025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E8498D7C-99DF-438C-ABBD-2C55529417DA}"/>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2291" name="文本占位符 2">
            <a:extLst>
              <a:ext uri="{FF2B5EF4-FFF2-40B4-BE49-F238E27FC236}">
                <a16:creationId xmlns:a16="http://schemas.microsoft.com/office/drawing/2014/main" id="{0593FC80-6136-44A0-B5D8-D8B5FFDDA37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2292" name="日期占位符 2">
            <a:extLst>
              <a:ext uri="{FF2B5EF4-FFF2-40B4-BE49-F238E27FC236}">
                <a16:creationId xmlns:a16="http://schemas.microsoft.com/office/drawing/2014/main" id="{FEEB5111-9E0A-45CE-851E-7C4714CA277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0335AF22-9BE7-4A3E-8A78-6D36AE9D1519}" type="datetime1">
              <a:rPr lang="zh-CN" altLang="en-US"/>
              <a:pPr>
                <a:defRPr/>
              </a:pPr>
              <a:t>2021/6/5</a:t>
            </a:fld>
            <a:endParaRPr lang="zh-CN" altLang="en-US" sz="1800">
              <a:solidFill>
                <a:schemeClr val="tx1"/>
              </a:solidFill>
            </a:endParaRPr>
          </a:p>
        </p:txBody>
      </p:sp>
      <p:sp>
        <p:nvSpPr>
          <p:cNvPr id="12293" name="页脚占位符 3">
            <a:extLst>
              <a:ext uri="{FF2B5EF4-FFF2-40B4-BE49-F238E27FC236}">
                <a16:creationId xmlns:a16="http://schemas.microsoft.com/office/drawing/2014/main" id="{CA06B5A5-B571-4817-A4A8-B5F9A04EB8BF}"/>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2294" name="灯片编号占位符 4">
            <a:extLst>
              <a:ext uri="{FF2B5EF4-FFF2-40B4-BE49-F238E27FC236}">
                <a16:creationId xmlns:a16="http://schemas.microsoft.com/office/drawing/2014/main" id="{51348460-12DC-4158-9B67-966FAD1F7691}"/>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E1735C87-C7F0-4449-845B-C8CBE2A0443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086393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notesSlide" Target="../notesSlides/notesSlide1.xml"/><Relationship Id="rId2" Type="http://schemas.openxmlformats.org/officeDocument/2006/relationships/tags" Target="../tags/tag2.xml"/><Relationship Id="rId16"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2.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tags" Target="../tags/tag134.xml"/><Relationship Id="rId7" Type="http://schemas.openxmlformats.org/officeDocument/2006/relationships/image" Target="../media/image1.png"/><Relationship Id="rId12" Type="http://schemas.openxmlformats.org/officeDocument/2006/relationships/image" Target="../media/image14.pn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slideLayout" Target="../slideLayouts/slideLayout18.xml"/><Relationship Id="rId11" Type="http://schemas.openxmlformats.org/officeDocument/2006/relationships/image" Target="../media/image13.png"/><Relationship Id="rId5" Type="http://schemas.openxmlformats.org/officeDocument/2006/relationships/tags" Target="../tags/tag136.xml"/><Relationship Id="rId10" Type="http://schemas.openxmlformats.org/officeDocument/2006/relationships/image" Target="../media/image12.png"/><Relationship Id="rId4" Type="http://schemas.openxmlformats.org/officeDocument/2006/relationships/tags" Target="../tags/tag135.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tags" Target="../tags/tag144.xml"/><Relationship Id="rId13" Type="http://schemas.openxmlformats.org/officeDocument/2006/relationships/slideLayout" Target="../slideLayouts/slideLayout18.xml"/><Relationship Id="rId3" Type="http://schemas.openxmlformats.org/officeDocument/2006/relationships/tags" Target="../tags/tag139.xml"/><Relationship Id="rId7" Type="http://schemas.openxmlformats.org/officeDocument/2006/relationships/tags" Target="../tags/tag143.xml"/><Relationship Id="rId12" Type="http://schemas.openxmlformats.org/officeDocument/2006/relationships/tags" Target="../tags/tag148.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tags" Target="../tags/tag147.xml"/><Relationship Id="rId5" Type="http://schemas.openxmlformats.org/officeDocument/2006/relationships/tags" Target="../tags/tag141.xml"/><Relationship Id="rId10" Type="http://schemas.openxmlformats.org/officeDocument/2006/relationships/tags" Target="../tags/tag146.xml"/><Relationship Id="rId4" Type="http://schemas.openxmlformats.org/officeDocument/2006/relationships/tags" Target="../tags/tag140.xml"/><Relationship Id="rId9" Type="http://schemas.openxmlformats.org/officeDocument/2006/relationships/tags" Target="../tags/tag145.xml"/><Relationship Id="rId1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151.xml"/><Relationship Id="rId7" Type="http://schemas.openxmlformats.org/officeDocument/2006/relationships/image" Target="../media/image1.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slideLayout" Target="../slideLayouts/slideLayout18.xml"/><Relationship Id="rId5" Type="http://schemas.openxmlformats.org/officeDocument/2006/relationships/tags" Target="../tags/tag153.xml"/><Relationship Id="rId4" Type="http://schemas.openxmlformats.org/officeDocument/2006/relationships/tags" Target="../tags/tag152.xml"/><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56.xml"/><Relationship Id="rId7" Type="http://schemas.openxmlformats.org/officeDocument/2006/relationships/tags" Target="../tags/tag160.xml"/><Relationship Id="rId12" Type="http://schemas.openxmlformats.org/officeDocument/2006/relationships/image" Target="../media/image20.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image" Target="../media/image19.png"/><Relationship Id="rId5" Type="http://schemas.openxmlformats.org/officeDocument/2006/relationships/tags" Target="../tags/tag158.xml"/><Relationship Id="rId10" Type="http://schemas.openxmlformats.org/officeDocument/2006/relationships/image" Target="../media/image18.png"/><Relationship Id="rId4" Type="http://schemas.openxmlformats.org/officeDocument/2006/relationships/tags" Target="../tags/tag157.xml"/><Relationship Id="rId9"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3.xml"/><Relationship Id="rId7" Type="http://schemas.openxmlformats.org/officeDocument/2006/relationships/slideLayout" Target="../slideLayouts/slideLayout18.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6.xml"/><Relationship Id="rId5" Type="http://schemas.openxmlformats.org/officeDocument/2006/relationships/tags" Target="../tags/tag165.xml"/><Relationship Id="rId10" Type="http://schemas.openxmlformats.org/officeDocument/2006/relationships/image" Target="../media/image22.png"/><Relationship Id="rId4" Type="http://schemas.openxmlformats.org/officeDocument/2006/relationships/tags" Target="../tags/tag164.xml"/><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9.xml"/><Relationship Id="rId7" Type="http://schemas.openxmlformats.org/officeDocument/2006/relationships/slideLayout" Target="../slideLayouts/slideLayout18.xml"/><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tags" Target="../tags/tag172.xml"/><Relationship Id="rId5" Type="http://schemas.openxmlformats.org/officeDocument/2006/relationships/tags" Target="../tags/tag171.xml"/><Relationship Id="rId10" Type="http://schemas.openxmlformats.org/officeDocument/2006/relationships/image" Target="../media/image24.png"/><Relationship Id="rId4" Type="http://schemas.openxmlformats.org/officeDocument/2006/relationships/tags" Target="../tags/tag170.xml"/><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75.xml"/><Relationship Id="rId7" Type="http://schemas.openxmlformats.org/officeDocument/2006/relationships/slideLayout" Target="../slideLayouts/slideLayout18.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tags" Target="../tags/tag178.xml"/><Relationship Id="rId5" Type="http://schemas.openxmlformats.org/officeDocument/2006/relationships/tags" Target="../tags/tag177.xml"/><Relationship Id="rId10" Type="http://schemas.openxmlformats.org/officeDocument/2006/relationships/image" Target="../media/image27.png"/><Relationship Id="rId4" Type="http://schemas.openxmlformats.org/officeDocument/2006/relationships/tags" Target="../tags/tag176.xml"/><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181.xml"/><Relationship Id="rId7" Type="http://schemas.openxmlformats.org/officeDocument/2006/relationships/slideLayout" Target="../slideLayouts/slideLayout18.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tags" Target="../tags/tag184.xml"/><Relationship Id="rId11" Type="http://schemas.openxmlformats.org/officeDocument/2006/relationships/image" Target="../media/image29.png"/><Relationship Id="rId5" Type="http://schemas.openxmlformats.org/officeDocument/2006/relationships/tags" Target="../tags/tag183.xml"/><Relationship Id="rId10" Type="http://schemas.openxmlformats.org/officeDocument/2006/relationships/image" Target="../media/image28.png"/><Relationship Id="rId4" Type="http://schemas.openxmlformats.org/officeDocument/2006/relationships/tags" Target="../tags/tag182.xml"/><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87.xml"/><Relationship Id="rId7" Type="http://schemas.openxmlformats.org/officeDocument/2006/relationships/slideLayout" Target="../slideLayouts/slideLayout18.xml"/><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tags" Target="../tags/tag190.xml"/><Relationship Id="rId5" Type="http://schemas.openxmlformats.org/officeDocument/2006/relationships/tags" Target="../tags/tag189.xml"/><Relationship Id="rId10" Type="http://schemas.openxmlformats.org/officeDocument/2006/relationships/image" Target="../media/image30.png"/><Relationship Id="rId4" Type="http://schemas.openxmlformats.org/officeDocument/2006/relationships/tags" Target="../tags/tag188.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tags" Target="../tags/tag198.xml"/><Relationship Id="rId13" Type="http://schemas.openxmlformats.org/officeDocument/2006/relationships/slideLayout" Target="../slideLayouts/slideLayout18.xml"/><Relationship Id="rId3" Type="http://schemas.openxmlformats.org/officeDocument/2006/relationships/tags" Target="../tags/tag193.xml"/><Relationship Id="rId7" Type="http://schemas.openxmlformats.org/officeDocument/2006/relationships/tags" Target="../tags/tag197.xml"/><Relationship Id="rId12" Type="http://schemas.openxmlformats.org/officeDocument/2006/relationships/tags" Target="../tags/tag202.xml"/><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tags" Target="../tags/tag196.xml"/><Relationship Id="rId11" Type="http://schemas.openxmlformats.org/officeDocument/2006/relationships/tags" Target="../tags/tag201.xml"/><Relationship Id="rId5" Type="http://schemas.openxmlformats.org/officeDocument/2006/relationships/tags" Target="../tags/tag195.xml"/><Relationship Id="rId10" Type="http://schemas.openxmlformats.org/officeDocument/2006/relationships/tags" Target="../tags/tag200.xml"/><Relationship Id="rId4" Type="http://schemas.openxmlformats.org/officeDocument/2006/relationships/tags" Target="../tags/tag194.xml"/><Relationship Id="rId9" Type="http://schemas.openxmlformats.org/officeDocument/2006/relationships/tags" Target="../tags/tag199.xml"/><Relationship Id="rId1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26" Type="http://schemas.openxmlformats.org/officeDocument/2006/relationships/tags" Target="../tags/tag41.xml"/><Relationship Id="rId3" Type="http://schemas.openxmlformats.org/officeDocument/2006/relationships/tags" Target="../tags/tag18.xml"/><Relationship Id="rId21" Type="http://schemas.openxmlformats.org/officeDocument/2006/relationships/tags" Target="../tags/tag36.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5" Type="http://schemas.openxmlformats.org/officeDocument/2006/relationships/tags" Target="../tags/tag40.xml"/><Relationship Id="rId33" Type="http://schemas.openxmlformats.org/officeDocument/2006/relationships/image" Target="../media/image1.png"/><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tags" Target="../tags/tag35.xml"/><Relationship Id="rId29" Type="http://schemas.openxmlformats.org/officeDocument/2006/relationships/tags" Target="../tags/tag44.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24" Type="http://schemas.openxmlformats.org/officeDocument/2006/relationships/tags" Target="../tags/tag39.xml"/><Relationship Id="rId32" Type="http://schemas.openxmlformats.org/officeDocument/2006/relationships/notesSlide" Target="../notesSlides/notesSlide2.xml"/><Relationship Id="rId5" Type="http://schemas.openxmlformats.org/officeDocument/2006/relationships/tags" Target="../tags/tag20.xml"/><Relationship Id="rId15" Type="http://schemas.openxmlformats.org/officeDocument/2006/relationships/tags" Target="../tags/tag30.xml"/><Relationship Id="rId23" Type="http://schemas.openxmlformats.org/officeDocument/2006/relationships/tags" Target="../tags/tag38.xml"/><Relationship Id="rId28" Type="http://schemas.openxmlformats.org/officeDocument/2006/relationships/tags" Target="../tags/tag43.xml"/><Relationship Id="rId10" Type="http://schemas.openxmlformats.org/officeDocument/2006/relationships/tags" Target="../tags/tag25.xml"/><Relationship Id="rId19" Type="http://schemas.openxmlformats.org/officeDocument/2006/relationships/tags" Target="../tags/tag34.xml"/><Relationship Id="rId31" Type="http://schemas.openxmlformats.org/officeDocument/2006/relationships/slideLayout" Target="../slideLayouts/slideLayout18.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 Id="rId22" Type="http://schemas.openxmlformats.org/officeDocument/2006/relationships/tags" Target="../tags/tag37.xml"/><Relationship Id="rId27" Type="http://schemas.openxmlformats.org/officeDocument/2006/relationships/tags" Target="../tags/tag42.xml"/><Relationship Id="rId30" Type="http://schemas.openxmlformats.org/officeDocument/2006/relationships/tags" Target="../tags/tag45.xml"/></Relationships>
</file>

<file path=ppt/slides/_rels/slide20.xml.rels><?xml version="1.0" encoding="UTF-8" standalone="yes"?>
<Relationships xmlns="http://schemas.openxmlformats.org/package/2006/relationships"><Relationship Id="rId8" Type="http://schemas.openxmlformats.org/officeDocument/2006/relationships/tags" Target="../tags/tag210.xml"/><Relationship Id="rId13" Type="http://schemas.openxmlformats.org/officeDocument/2006/relationships/image" Target="../media/image32.png"/><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image" Target="../media/image31.png"/><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tags" Target="../tags/tag208.xml"/><Relationship Id="rId11" Type="http://schemas.openxmlformats.org/officeDocument/2006/relationships/image" Target="../media/image1.png"/><Relationship Id="rId5" Type="http://schemas.openxmlformats.org/officeDocument/2006/relationships/tags" Target="../tags/tag207.xml"/><Relationship Id="rId10" Type="http://schemas.openxmlformats.org/officeDocument/2006/relationships/slideLayout" Target="../slideLayouts/slideLayout18.xml"/><Relationship Id="rId4" Type="http://schemas.openxmlformats.org/officeDocument/2006/relationships/tags" Target="../tags/tag206.xml"/><Relationship Id="rId9" Type="http://schemas.openxmlformats.org/officeDocument/2006/relationships/tags" Target="../tags/tag211.xml"/><Relationship Id="rId1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tags" Target="../tags/tag219.xml"/><Relationship Id="rId13" Type="http://schemas.openxmlformats.org/officeDocument/2006/relationships/slideLayout" Target="../slideLayouts/slideLayout18.xml"/><Relationship Id="rId3" Type="http://schemas.openxmlformats.org/officeDocument/2006/relationships/tags" Target="../tags/tag214.xml"/><Relationship Id="rId7" Type="http://schemas.openxmlformats.org/officeDocument/2006/relationships/tags" Target="../tags/tag218.xml"/><Relationship Id="rId12" Type="http://schemas.openxmlformats.org/officeDocument/2006/relationships/tags" Target="../tags/tag223.xml"/><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tags" Target="../tags/tag222.xml"/><Relationship Id="rId5" Type="http://schemas.openxmlformats.org/officeDocument/2006/relationships/tags" Target="../tags/tag216.xml"/><Relationship Id="rId10" Type="http://schemas.openxmlformats.org/officeDocument/2006/relationships/tags" Target="../tags/tag221.xml"/><Relationship Id="rId4" Type="http://schemas.openxmlformats.org/officeDocument/2006/relationships/tags" Target="../tags/tag215.xml"/><Relationship Id="rId9" Type="http://schemas.openxmlformats.org/officeDocument/2006/relationships/tags" Target="../tags/tag220.xml"/><Relationship Id="rId1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tags" Target="../tags/tag231.xml"/><Relationship Id="rId3" Type="http://schemas.openxmlformats.org/officeDocument/2006/relationships/tags" Target="../tags/tag226.xml"/><Relationship Id="rId7" Type="http://schemas.openxmlformats.org/officeDocument/2006/relationships/tags" Target="../tags/tag230.xml"/><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tags" Target="../tags/tag229.xml"/><Relationship Id="rId11" Type="http://schemas.openxmlformats.org/officeDocument/2006/relationships/image" Target="../media/image1.png"/><Relationship Id="rId5" Type="http://schemas.openxmlformats.org/officeDocument/2006/relationships/tags" Target="../tags/tag228.xml"/><Relationship Id="rId10" Type="http://schemas.openxmlformats.org/officeDocument/2006/relationships/slideLayout" Target="../slideLayouts/slideLayout18.xml"/><Relationship Id="rId4" Type="http://schemas.openxmlformats.org/officeDocument/2006/relationships/tags" Target="../tags/tag227.xml"/><Relationship Id="rId9" Type="http://schemas.openxmlformats.org/officeDocument/2006/relationships/tags" Target="../tags/tag232.xml"/></Relationships>
</file>

<file path=ppt/slides/_rels/slide23.xml.rels><?xml version="1.0" encoding="UTF-8" standalone="yes"?>
<Relationships xmlns="http://schemas.openxmlformats.org/package/2006/relationships"><Relationship Id="rId8" Type="http://schemas.openxmlformats.org/officeDocument/2006/relationships/tags" Target="../tags/tag240.xml"/><Relationship Id="rId13" Type="http://schemas.openxmlformats.org/officeDocument/2006/relationships/image" Target="../media/image35.png"/><Relationship Id="rId3" Type="http://schemas.openxmlformats.org/officeDocument/2006/relationships/tags" Target="../tags/tag235.xml"/><Relationship Id="rId7" Type="http://schemas.openxmlformats.org/officeDocument/2006/relationships/tags" Target="../tags/tag239.xml"/><Relationship Id="rId12" Type="http://schemas.openxmlformats.org/officeDocument/2006/relationships/image" Target="../media/image34.png"/><Relationship Id="rId2" Type="http://schemas.openxmlformats.org/officeDocument/2006/relationships/tags" Target="../tags/tag234.xml"/><Relationship Id="rId1" Type="http://schemas.openxmlformats.org/officeDocument/2006/relationships/tags" Target="../tags/tag233.xml"/><Relationship Id="rId6" Type="http://schemas.openxmlformats.org/officeDocument/2006/relationships/tags" Target="../tags/tag238.xml"/><Relationship Id="rId11" Type="http://schemas.openxmlformats.org/officeDocument/2006/relationships/image" Target="../media/image1.png"/><Relationship Id="rId5" Type="http://schemas.openxmlformats.org/officeDocument/2006/relationships/tags" Target="../tags/tag237.xml"/><Relationship Id="rId10" Type="http://schemas.openxmlformats.org/officeDocument/2006/relationships/slideLayout" Target="../slideLayouts/slideLayout18.xml"/><Relationship Id="rId4" Type="http://schemas.openxmlformats.org/officeDocument/2006/relationships/tags" Target="../tags/tag236.xml"/><Relationship Id="rId9" Type="http://schemas.openxmlformats.org/officeDocument/2006/relationships/tags" Target="../tags/tag241.xml"/></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44.xml"/><Relationship Id="rId7" Type="http://schemas.openxmlformats.org/officeDocument/2006/relationships/image" Target="../media/image1.png"/><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slideLayout" Target="../slideLayouts/slideLayout18.xml"/><Relationship Id="rId5" Type="http://schemas.openxmlformats.org/officeDocument/2006/relationships/tags" Target="../tags/tag246.xml"/><Relationship Id="rId4" Type="http://schemas.openxmlformats.org/officeDocument/2006/relationships/tags" Target="../tags/tag245.xml"/><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8" Type="http://schemas.openxmlformats.org/officeDocument/2006/relationships/tags" Target="../tags/tag254.xml"/><Relationship Id="rId13" Type="http://schemas.openxmlformats.org/officeDocument/2006/relationships/slideLayout" Target="../slideLayouts/slideLayout18.xml"/><Relationship Id="rId3" Type="http://schemas.openxmlformats.org/officeDocument/2006/relationships/tags" Target="../tags/tag249.xml"/><Relationship Id="rId7" Type="http://schemas.openxmlformats.org/officeDocument/2006/relationships/tags" Target="../tags/tag253.xml"/><Relationship Id="rId12" Type="http://schemas.openxmlformats.org/officeDocument/2006/relationships/tags" Target="../tags/tag258.xml"/><Relationship Id="rId2" Type="http://schemas.openxmlformats.org/officeDocument/2006/relationships/tags" Target="../tags/tag248.xml"/><Relationship Id="rId1" Type="http://schemas.openxmlformats.org/officeDocument/2006/relationships/tags" Target="../tags/tag247.xml"/><Relationship Id="rId6" Type="http://schemas.openxmlformats.org/officeDocument/2006/relationships/tags" Target="../tags/tag252.xml"/><Relationship Id="rId11" Type="http://schemas.openxmlformats.org/officeDocument/2006/relationships/tags" Target="../tags/tag257.xml"/><Relationship Id="rId5" Type="http://schemas.openxmlformats.org/officeDocument/2006/relationships/tags" Target="../tags/tag251.xml"/><Relationship Id="rId10" Type="http://schemas.openxmlformats.org/officeDocument/2006/relationships/tags" Target="../tags/tag256.xml"/><Relationship Id="rId4" Type="http://schemas.openxmlformats.org/officeDocument/2006/relationships/tags" Target="../tags/tag250.xml"/><Relationship Id="rId9" Type="http://schemas.openxmlformats.org/officeDocument/2006/relationships/tags" Target="../tags/tag255.xml"/><Relationship Id="rId14" Type="http://schemas.openxmlformats.org/officeDocument/2006/relationships/image" Target="../media/image1.png"/></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61.xml"/><Relationship Id="rId7" Type="http://schemas.openxmlformats.org/officeDocument/2006/relationships/image" Target="../media/image1.png"/><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slideLayout" Target="../slideLayouts/slideLayout18.xml"/><Relationship Id="rId5" Type="http://schemas.openxmlformats.org/officeDocument/2006/relationships/tags" Target="../tags/tag263.xml"/><Relationship Id="rId4" Type="http://schemas.openxmlformats.org/officeDocument/2006/relationships/tags" Target="../tags/tag262.xml"/></Relationships>
</file>

<file path=ppt/slides/_rels/slide27.xml.rels><?xml version="1.0" encoding="UTF-8" standalone="yes"?>
<Relationships xmlns="http://schemas.openxmlformats.org/package/2006/relationships"><Relationship Id="rId8" Type="http://schemas.openxmlformats.org/officeDocument/2006/relationships/tags" Target="../tags/tag271.xml"/><Relationship Id="rId13" Type="http://schemas.openxmlformats.org/officeDocument/2006/relationships/slideLayout" Target="../slideLayouts/slideLayout18.xml"/><Relationship Id="rId3" Type="http://schemas.openxmlformats.org/officeDocument/2006/relationships/tags" Target="../tags/tag266.xml"/><Relationship Id="rId7" Type="http://schemas.openxmlformats.org/officeDocument/2006/relationships/tags" Target="../tags/tag270.xml"/><Relationship Id="rId12" Type="http://schemas.openxmlformats.org/officeDocument/2006/relationships/tags" Target="../tags/tag275.xml"/><Relationship Id="rId2" Type="http://schemas.openxmlformats.org/officeDocument/2006/relationships/tags" Target="../tags/tag265.xml"/><Relationship Id="rId1" Type="http://schemas.openxmlformats.org/officeDocument/2006/relationships/tags" Target="../tags/tag264.xml"/><Relationship Id="rId6" Type="http://schemas.openxmlformats.org/officeDocument/2006/relationships/tags" Target="../tags/tag269.xml"/><Relationship Id="rId11" Type="http://schemas.openxmlformats.org/officeDocument/2006/relationships/tags" Target="../tags/tag274.xml"/><Relationship Id="rId5" Type="http://schemas.openxmlformats.org/officeDocument/2006/relationships/tags" Target="../tags/tag268.xml"/><Relationship Id="rId10" Type="http://schemas.openxmlformats.org/officeDocument/2006/relationships/tags" Target="../tags/tag273.xml"/><Relationship Id="rId4" Type="http://schemas.openxmlformats.org/officeDocument/2006/relationships/tags" Target="../tags/tag267.xml"/><Relationship Id="rId9" Type="http://schemas.openxmlformats.org/officeDocument/2006/relationships/tags" Target="../tags/tag272.xml"/><Relationship Id="rId14"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78.xml"/><Relationship Id="rId7" Type="http://schemas.openxmlformats.org/officeDocument/2006/relationships/tags" Target="../tags/tag282.xml"/><Relationship Id="rId2" Type="http://schemas.openxmlformats.org/officeDocument/2006/relationships/tags" Target="../tags/tag277.xml"/><Relationship Id="rId1" Type="http://schemas.openxmlformats.org/officeDocument/2006/relationships/tags" Target="../tags/tag276.xml"/><Relationship Id="rId6" Type="http://schemas.openxmlformats.org/officeDocument/2006/relationships/tags" Target="../tags/tag281.xml"/><Relationship Id="rId5" Type="http://schemas.openxmlformats.org/officeDocument/2006/relationships/tags" Target="../tags/tag280.xml"/><Relationship Id="rId10" Type="http://schemas.openxmlformats.org/officeDocument/2006/relationships/image" Target="../media/image39.png"/><Relationship Id="rId4" Type="http://schemas.openxmlformats.org/officeDocument/2006/relationships/tags" Target="../tags/tag279.xml"/><Relationship Id="rId9" Type="http://schemas.openxmlformats.org/officeDocument/2006/relationships/image" Target="../media/image1.pn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85.xml"/><Relationship Id="rId7" Type="http://schemas.openxmlformats.org/officeDocument/2006/relationships/tags" Target="../tags/tag289.xml"/><Relationship Id="rId2" Type="http://schemas.openxmlformats.org/officeDocument/2006/relationships/tags" Target="../tags/tag284.xml"/><Relationship Id="rId1" Type="http://schemas.openxmlformats.org/officeDocument/2006/relationships/tags" Target="../tags/tag283.xml"/><Relationship Id="rId6" Type="http://schemas.openxmlformats.org/officeDocument/2006/relationships/tags" Target="../tags/tag288.xml"/><Relationship Id="rId5" Type="http://schemas.openxmlformats.org/officeDocument/2006/relationships/tags" Target="../tags/tag287.xml"/><Relationship Id="rId10" Type="http://schemas.openxmlformats.org/officeDocument/2006/relationships/image" Target="../media/image40.png"/><Relationship Id="rId4" Type="http://schemas.openxmlformats.org/officeDocument/2006/relationships/tags" Target="../tags/tag286.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slideLayout" Target="../slideLayouts/slideLayout18.xml"/><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92.xml"/><Relationship Id="rId7" Type="http://schemas.openxmlformats.org/officeDocument/2006/relationships/tags" Target="../tags/tag296.xml"/><Relationship Id="rId2" Type="http://schemas.openxmlformats.org/officeDocument/2006/relationships/tags" Target="../tags/tag291.xml"/><Relationship Id="rId1" Type="http://schemas.openxmlformats.org/officeDocument/2006/relationships/tags" Target="../tags/tag290.xml"/><Relationship Id="rId6" Type="http://schemas.openxmlformats.org/officeDocument/2006/relationships/tags" Target="../tags/tag295.xml"/><Relationship Id="rId5" Type="http://schemas.openxmlformats.org/officeDocument/2006/relationships/tags" Target="../tags/tag294.xml"/><Relationship Id="rId10" Type="http://schemas.openxmlformats.org/officeDocument/2006/relationships/image" Target="../media/image41.png"/><Relationship Id="rId4" Type="http://schemas.openxmlformats.org/officeDocument/2006/relationships/tags" Target="../tags/tag293.xml"/><Relationship Id="rId9" Type="http://schemas.openxmlformats.org/officeDocument/2006/relationships/image" Target="../media/image1.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99.xml"/><Relationship Id="rId7" Type="http://schemas.openxmlformats.org/officeDocument/2006/relationships/tags" Target="../tags/tag303.xml"/><Relationship Id="rId2" Type="http://schemas.openxmlformats.org/officeDocument/2006/relationships/tags" Target="../tags/tag298.xml"/><Relationship Id="rId1" Type="http://schemas.openxmlformats.org/officeDocument/2006/relationships/tags" Target="../tags/tag297.xml"/><Relationship Id="rId6" Type="http://schemas.openxmlformats.org/officeDocument/2006/relationships/tags" Target="../tags/tag302.xml"/><Relationship Id="rId5" Type="http://schemas.openxmlformats.org/officeDocument/2006/relationships/tags" Target="../tags/tag301.xml"/><Relationship Id="rId10" Type="http://schemas.openxmlformats.org/officeDocument/2006/relationships/image" Target="../media/image42.png"/><Relationship Id="rId4" Type="http://schemas.openxmlformats.org/officeDocument/2006/relationships/tags" Target="../tags/tag300.xml"/><Relationship Id="rId9" Type="http://schemas.openxmlformats.org/officeDocument/2006/relationships/image" Target="../media/image1.png"/></Relationships>
</file>

<file path=ppt/slides/_rels/slide32.xml.rels><?xml version="1.0" encoding="UTF-8" standalone="yes"?>
<Relationships xmlns="http://schemas.openxmlformats.org/package/2006/relationships"><Relationship Id="rId8" Type="http://schemas.openxmlformats.org/officeDocument/2006/relationships/tags" Target="../tags/tag311.xml"/><Relationship Id="rId3" Type="http://schemas.openxmlformats.org/officeDocument/2006/relationships/tags" Target="../tags/tag306.xml"/><Relationship Id="rId7" Type="http://schemas.openxmlformats.org/officeDocument/2006/relationships/tags" Target="../tags/tag310.xml"/><Relationship Id="rId2" Type="http://schemas.openxmlformats.org/officeDocument/2006/relationships/tags" Target="../tags/tag305.xml"/><Relationship Id="rId1" Type="http://schemas.openxmlformats.org/officeDocument/2006/relationships/tags" Target="../tags/tag304.xml"/><Relationship Id="rId6" Type="http://schemas.openxmlformats.org/officeDocument/2006/relationships/tags" Target="../tags/tag309.xml"/><Relationship Id="rId11" Type="http://schemas.openxmlformats.org/officeDocument/2006/relationships/image" Target="../media/image1.png"/><Relationship Id="rId5" Type="http://schemas.openxmlformats.org/officeDocument/2006/relationships/tags" Target="../tags/tag308.xml"/><Relationship Id="rId10" Type="http://schemas.openxmlformats.org/officeDocument/2006/relationships/slideLayout" Target="../slideLayouts/slideLayout18.xml"/><Relationship Id="rId4" Type="http://schemas.openxmlformats.org/officeDocument/2006/relationships/tags" Target="../tags/tag307.xml"/><Relationship Id="rId9" Type="http://schemas.openxmlformats.org/officeDocument/2006/relationships/tags" Target="../tags/tag312.xml"/></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15.xml"/><Relationship Id="rId7" Type="http://schemas.openxmlformats.org/officeDocument/2006/relationships/tags" Target="../tags/tag319.xml"/><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tags" Target="../tags/tag318.xml"/><Relationship Id="rId5" Type="http://schemas.openxmlformats.org/officeDocument/2006/relationships/tags" Target="../tags/tag317.xml"/><Relationship Id="rId4" Type="http://schemas.openxmlformats.org/officeDocument/2006/relationships/tags" Target="../tags/tag316.xml"/><Relationship Id="rId9" Type="http://schemas.openxmlformats.org/officeDocument/2006/relationships/image" Target="../media/image1.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22.xml"/><Relationship Id="rId7" Type="http://schemas.openxmlformats.org/officeDocument/2006/relationships/tags" Target="../tags/tag326.xml"/><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tags" Target="../tags/tag325.xml"/><Relationship Id="rId5" Type="http://schemas.openxmlformats.org/officeDocument/2006/relationships/tags" Target="../tags/tag324.xml"/><Relationship Id="rId4" Type="http://schemas.openxmlformats.org/officeDocument/2006/relationships/tags" Target="../tags/tag323.xml"/><Relationship Id="rId9" Type="http://schemas.openxmlformats.org/officeDocument/2006/relationships/image" Target="../media/image1.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29.xml"/><Relationship Id="rId7" Type="http://schemas.openxmlformats.org/officeDocument/2006/relationships/tags" Target="../tags/tag333.xml"/><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tags" Target="../tags/tag332.xml"/><Relationship Id="rId5" Type="http://schemas.openxmlformats.org/officeDocument/2006/relationships/tags" Target="../tags/tag331.xml"/><Relationship Id="rId10" Type="http://schemas.openxmlformats.org/officeDocument/2006/relationships/image" Target="../media/image43.png"/><Relationship Id="rId4" Type="http://schemas.openxmlformats.org/officeDocument/2006/relationships/tags" Target="../tags/tag330.xml"/><Relationship Id="rId9" Type="http://schemas.openxmlformats.org/officeDocument/2006/relationships/image" Target="../media/image1.pn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36.xml"/><Relationship Id="rId7" Type="http://schemas.openxmlformats.org/officeDocument/2006/relationships/tags" Target="../tags/tag340.xml"/><Relationship Id="rId2" Type="http://schemas.openxmlformats.org/officeDocument/2006/relationships/tags" Target="../tags/tag335.xml"/><Relationship Id="rId1" Type="http://schemas.openxmlformats.org/officeDocument/2006/relationships/tags" Target="../tags/tag334.xml"/><Relationship Id="rId6" Type="http://schemas.openxmlformats.org/officeDocument/2006/relationships/tags" Target="../tags/tag339.xml"/><Relationship Id="rId5" Type="http://schemas.openxmlformats.org/officeDocument/2006/relationships/tags" Target="../tags/tag338.xml"/><Relationship Id="rId10" Type="http://schemas.openxmlformats.org/officeDocument/2006/relationships/image" Target="../media/image44.png"/><Relationship Id="rId4" Type="http://schemas.openxmlformats.org/officeDocument/2006/relationships/tags" Target="../tags/tag337.xml"/><Relationship Id="rId9" Type="http://schemas.openxmlformats.org/officeDocument/2006/relationships/image" Target="../media/image1.png"/></Relationships>
</file>

<file path=ppt/slides/_rels/slide3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tags" Target="../tags/tag343.xml"/><Relationship Id="rId7" Type="http://schemas.openxmlformats.org/officeDocument/2006/relationships/image" Target="../media/image1.png"/><Relationship Id="rId12" Type="http://schemas.openxmlformats.org/officeDocument/2006/relationships/image" Target="../media/image49.png"/><Relationship Id="rId2" Type="http://schemas.openxmlformats.org/officeDocument/2006/relationships/tags" Target="../tags/tag342.xml"/><Relationship Id="rId1" Type="http://schemas.openxmlformats.org/officeDocument/2006/relationships/tags" Target="../tags/tag341.xml"/><Relationship Id="rId6" Type="http://schemas.openxmlformats.org/officeDocument/2006/relationships/slideLayout" Target="../slideLayouts/slideLayout18.xml"/><Relationship Id="rId11" Type="http://schemas.openxmlformats.org/officeDocument/2006/relationships/image" Target="../media/image48.png"/><Relationship Id="rId5" Type="http://schemas.openxmlformats.org/officeDocument/2006/relationships/tags" Target="../tags/tag345.xml"/><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tags" Target="../tags/tag344.xml"/><Relationship Id="rId9" Type="http://schemas.openxmlformats.org/officeDocument/2006/relationships/image" Target="../media/image46.png"/><Relationship Id="rId14" Type="http://schemas.openxmlformats.org/officeDocument/2006/relationships/image" Target="../media/image51.png"/></Relationships>
</file>

<file path=ppt/slides/_rels/slide3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348.xml"/><Relationship Id="rId7" Type="http://schemas.openxmlformats.org/officeDocument/2006/relationships/image" Target="../media/image1.png"/><Relationship Id="rId2" Type="http://schemas.openxmlformats.org/officeDocument/2006/relationships/tags" Target="../tags/tag347.xml"/><Relationship Id="rId1" Type="http://schemas.openxmlformats.org/officeDocument/2006/relationships/tags" Target="../tags/tag346.xml"/><Relationship Id="rId6" Type="http://schemas.openxmlformats.org/officeDocument/2006/relationships/slideLayout" Target="../slideLayouts/slideLayout18.xml"/><Relationship Id="rId5" Type="http://schemas.openxmlformats.org/officeDocument/2006/relationships/tags" Target="../tags/tag350.xml"/><Relationship Id="rId4" Type="http://schemas.openxmlformats.org/officeDocument/2006/relationships/tags" Target="../tags/tag349.xml"/></Relationships>
</file>

<file path=ppt/slides/_rels/slide39.xml.rels><?xml version="1.0" encoding="UTF-8" standalone="yes"?>
<Relationships xmlns="http://schemas.openxmlformats.org/package/2006/relationships"><Relationship Id="rId8" Type="http://schemas.openxmlformats.org/officeDocument/2006/relationships/tags" Target="../tags/tag358.xml"/><Relationship Id="rId3" Type="http://schemas.openxmlformats.org/officeDocument/2006/relationships/tags" Target="../tags/tag353.xml"/><Relationship Id="rId7" Type="http://schemas.openxmlformats.org/officeDocument/2006/relationships/tags" Target="../tags/tag357.xml"/><Relationship Id="rId2" Type="http://schemas.openxmlformats.org/officeDocument/2006/relationships/tags" Target="../tags/tag352.xml"/><Relationship Id="rId1" Type="http://schemas.openxmlformats.org/officeDocument/2006/relationships/tags" Target="../tags/tag351.xml"/><Relationship Id="rId6" Type="http://schemas.openxmlformats.org/officeDocument/2006/relationships/tags" Target="../tags/tag356.xml"/><Relationship Id="rId11" Type="http://schemas.openxmlformats.org/officeDocument/2006/relationships/image" Target="../media/image1.png"/><Relationship Id="rId5" Type="http://schemas.openxmlformats.org/officeDocument/2006/relationships/tags" Target="../tags/tag355.xml"/><Relationship Id="rId10" Type="http://schemas.openxmlformats.org/officeDocument/2006/relationships/slideLayout" Target="../slideLayouts/slideLayout18.xml"/><Relationship Id="rId4" Type="http://schemas.openxmlformats.org/officeDocument/2006/relationships/tags" Target="../tags/tag354.xml"/><Relationship Id="rId9" Type="http://schemas.openxmlformats.org/officeDocument/2006/relationships/tags" Target="../tags/tag359.xml"/></Relationships>
</file>

<file path=ppt/slides/_rels/slide4.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tags" Target="../tags/tag75.xml"/><Relationship Id="rId3" Type="http://schemas.openxmlformats.org/officeDocument/2006/relationships/tags" Target="../tags/tag60.xml"/><Relationship Id="rId21" Type="http://schemas.openxmlformats.org/officeDocument/2006/relationships/tags" Target="../tags/tag78.xml"/><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tags" Target="../tags/tag74.xml"/><Relationship Id="rId25" Type="http://schemas.openxmlformats.org/officeDocument/2006/relationships/image" Target="../media/image1.png"/><Relationship Id="rId2" Type="http://schemas.openxmlformats.org/officeDocument/2006/relationships/tags" Target="../tags/tag59.xml"/><Relationship Id="rId16" Type="http://schemas.openxmlformats.org/officeDocument/2006/relationships/tags" Target="../tags/tag73.xml"/><Relationship Id="rId20" Type="http://schemas.openxmlformats.org/officeDocument/2006/relationships/tags" Target="../tags/tag77.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24" Type="http://schemas.openxmlformats.org/officeDocument/2006/relationships/slideLayout" Target="../slideLayouts/slideLayout18.xml"/><Relationship Id="rId5" Type="http://schemas.openxmlformats.org/officeDocument/2006/relationships/tags" Target="../tags/tag62.xml"/><Relationship Id="rId15" Type="http://schemas.openxmlformats.org/officeDocument/2006/relationships/tags" Target="../tags/tag72.xml"/><Relationship Id="rId23" Type="http://schemas.openxmlformats.org/officeDocument/2006/relationships/tags" Target="../tags/tag80.xml"/><Relationship Id="rId10" Type="http://schemas.openxmlformats.org/officeDocument/2006/relationships/tags" Target="../tags/tag67.xml"/><Relationship Id="rId19" Type="http://schemas.openxmlformats.org/officeDocument/2006/relationships/tags" Target="../tags/tag76.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 Id="rId22" Type="http://schemas.openxmlformats.org/officeDocument/2006/relationships/tags" Target="../tags/tag79.xml"/></Relationships>
</file>

<file path=ppt/slides/_rels/slide40.xml.rels><?xml version="1.0" encoding="UTF-8" standalone="yes"?>
<Relationships xmlns="http://schemas.openxmlformats.org/package/2006/relationships"><Relationship Id="rId8" Type="http://schemas.openxmlformats.org/officeDocument/2006/relationships/tags" Target="../tags/tag367.xml"/><Relationship Id="rId13" Type="http://schemas.openxmlformats.org/officeDocument/2006/relationships/slideLayout" Target="../slideLayouts/slideLayout18.xml"/><Relationship Id="rId3" Type="http://schemas.openxmlformats.org/officeDocument/2006/relationships/tags" Target="../tags/tag362.xml"/><Relationship Id="rId7" Type="http://schemas.openxmlformats.org/officeDocument/2006/relationships/tags" Target="../tags/tag366.xml"/><Relationship Id="rId12" Type="http://schemas.openxmlformats.org/officeDocument/2006/relationships/tags" Target="../tags/tag371.xml"/><Relationship Id="rId2" Type="http://schemas.openxmlformats.org/officeDocument/2006/relationships/tags" Target="../tags/tag361.xml"/><Relationship Id="rId1" Type="http://schemas.openxmlformats.org/officeDocument/2006/relationships/tags" Target="../tags/tag360.xml"/><Relationship Id="rId6" Type="http://schemas.openxmlformats.org/officeDocument/2006/relationships/tags" Target="../tags/tag365.xml"/><Relationship Id="rId11" Type="http://schemas.openxmlformats.org/officeDocument/2006/relationships/tags" Target="../tags/tag370.xml"/><Relationship Id="rId5" Type="http://schemas.openxmlformats.org/officeDocument/2006/relationships/tags" Target="../tags/tag364.xml"/><Relationship Id="rId10" Type="http://schemas.openxmlformats.org/officeDocument/2006/relationships/tags" Target="../tags/tag369.xml"/><Relationship Id="rId4" Type="http://schemas.openxmlformats.org/officeDocument/2006/relationships/tags" Target="../tags/tag363.xml"/><Relationship Id="rId9" Type="http://schemas.openxmlformats.org/officeDocument/2006/relationships/tags" Target="../tags/tag368.xml"/><Relationship Id="rId14" Type="http://schemas.openxmlformats.org/officeDocument/2006/relationships/image" Target="../media/image1.png"/></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74.xml"/><Relationship Id="rId7" Type="http://schemas.openxmlformats.org/officeDocument/2006/relationships/tags" Target="../tags/tag378.xml"/><Relationship Id="rId2" Type="http://schemas.openxmlformats.org/officeDocument/2006/relationships/tags" Target="../tags/tag373.xml"/><Relationship Id="rId1" Type="http://schemas.openxmlformats.org/officeDocument/2006/relationships/tags" Target="../tags/tag372.xml"/><Relationship Id="rId6" Type="http://schemas.openxmlformats.org/officeDocument/2006/relationships/tags" Target="../tags/tag377.xml"/><Relationship Id="rId5" Type="http://schemas.openxmlformats.org/officeDocument/2006/relationships/tags" Target="../tags/tag376.xml"/><Relationship Id="rId10" Type="http://schemas.openxmlformats.org/officeDocument/2006/relationships/image" Target="../media/image54.png"/><Relationship Id="rId4" Type="http://schemas.openxmlformats.org/officeDocument/2006/relationships/tags" Target="../tags/tag375.xml"/><Relationship Id="rId9" Type="http://schemas.openxmlformats.org/officeDocument/2006/relationships/image" Target="../media/image1.png"/></Relationships>
</file>

<file path=ppt/slides/_rels/slide42.xml.rels><?xml version="1.0" encoding="UTF-8" standalone="yes"?>
<Relationships xmlns="http://schemas.openxmlformats.org/package/2006/relationships"><Relationship Id="rId8" Type="http://schemas.openxmlformats.org/officeDocument/2006/relationships/tags" Target="../tags/tag386.xml"/><Relationship Id="rId13" Type="http://schemas.openxmlformats.org/officeDocument/2006/relationships/slideLayout" Target="../slideLayouts/slideLayout18.xml"/><Relationship Id="rId3" Type="http://schemas.openxmlformats.org/officeDocument/2006/relationships/tags" Target="../tags/tag381.xml"/><Relationship Id="rId7" Type="http://schemas.openxmlformats.org/officeDocument/2006/relationships/tags" Target="../tags/tag385.xml"/><Relationship Id="rId12" Type="http://schemas.openxmlformats.org/officeDocument/2006/relationships/tags" Target="../tags/tag390.xml"/><Relationship Id="rId2" Type="http://schemas.openxmlformats.org/officeDocument/2006/relationships/tags" Target="../tags/tag380.xml"/><Relationship Id="rId1" Type="http://schemas.openxmlformats.org/officeDocument/2006/relationships/tags" Target="../tags/tag379.xml"/><Relationship Id="rId6" Type="http://schemas.openxmlformats.org/officeDocument/2006/relationships/tags" Target="../tags/tag384.xml"/><Relationship Id="rId11" Type="http://schemas.openxmlformats.org/officeDocument/2006/relationships/tags" Target="../tags/tag389.xml"/><Relationship Id="rId5" Type="http://schemas.openxmlformats.org/officeDocument/2006/relationships/tags" Target="../tags/tag383.xml"/><Relationship Id="rId10" Type="http://schemas.openxmlformats.org/officeDocument/2006/relationships/tags" Target="../tags/tag388.xml"/><Relationship Id="rId4" Type="http://schemas.openxmlformats.org/officeDocument/2006/relationships/tags" Target="../tags/tag382.xml"/><Relationship Id="rId9" Type="http://schemas.openxmlformats.org/officeDocument/2006/relationships/tags" Target="../tags/tag387.xml"/><Relationship Id="rId14" Type="http://schemas.openxmlformats.org/officeDocument/2006/relationships/image" Target="../media/image1.pn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93.xml"/><Relationship Id="rId7" Type="http://schemas.openxmlformats.org/officeDocument/2006/relationships/tags" Target="../tags/tag397.xml"/><Relationship Id="rId2" Type="http://schemas.openxmlformats.org/officeDocument/2006/relationships/tags" Target="../tags/tag392.xml"/><Relationship Id="rId1" Type="http://schemas.openxmlformats.org/officeDocument/2006/relationships/tags" Target="../tags/tag391.xml"/><Relationship Id="rId6" Type="http://schemas.openxmlformats.org/officeDocument/2006/relationships/tags" Target="../tags/tag396.xml"/><Relationship Id="rId11" Type="http://schemas.openxmlformats.org/officeDocument/2006/relationships/image" Target="../media/image56.png"/><Relationship Id="rId5" Type="http://schemas.openxmlformats.org/officeDocument/2006/relationships/tags" Target="../tags/tag395.xml"/><Relationship Id="rId10" Type="http://schemas.openxmlformats.org/officeDocument/2006/relationships/image" Target="../media/image55.png"/><Relationship Id="rId4" Type="http://schemas.openxmlformats.org/officeDocument/2006/relationships/tags" Target="../tags/tag394.xml"/><Relationship Id="rId9" Type="http://schemas.openxmlformats.org/officeDocument/2006/relationships/image" Target="../media/image1.png"/></Relationships>
</file>

<file path=ppt/slides/_rels/slide44.xml.rels><?xml version="1.0" encoding="UTF-8" standalone="yes"?>
<Relationships xmlns="http://schemas.openxmlformats.org/package/2006/relationships"><Relationship Id="rId8" Type="http://schemas.openxmlformats.org/officeDocument/2006/relationships/tags" Target="../tags/tag405.xml"/><Relationship Id="rId13" Type="http://schemas.openxmlformats.org/officeDocument/2006/relationships/slideLayout" Target="../slideLayouts/slideLayout18.xml"/><Relationship Id="rId3" Type="http://schemas.openxmlformats.org/officeDocument/2006/relationships/tags" Target="../tags/tag400.xml"/><Relationship Id="rId7" Type="http://schemas.openxmlformats.org/officeDocument/2006/relationships/tags" Target="../tags/tag404.xml"/><Relationship Id="rId12" Type="http://schemas.openxmlformats.org/officeDocument/2006/relationships/tags" Target="../tags/tag409.xml"/><Relationship Id="rId2" Type="http://schemas.openxmlformats.org/officeDocument/2006/relationships/tags" Target="../tags/tag399.xml"/><Relationship Id="rId1" Type="http://schemas.openxmlformats.org/officeDocument/2006/relationships/tags" Target="../tags/tag398.xml"/><Relationship Id="rId6" Type="http://schemas.openxmlformats.org/officeDocument/2006/relationships/tags" Target="../tags/tag403.xml"/><Relationship Id="rId11" Type="http://schemas.openxmlformats.org/officeDocument/2006/relationships/tags" Target="../tags/tag408.xml"/><Relationship Id="rId5" Type="http://schemas.openxmlformats.org/officeDocument/2006/relationships/tags" Target="../tags/tag402.xml"/><Relationship Id="rId10" Type="http://schemas.openxmlformats.org/officeDocument/2006/relationships/tags" Target="../tags/tag407.xml"/><Relationship Id="rId4" Type="http://schemas.openxmlformats.org/officeDocument/2006/relationships/tags" Target="../tags/tag401.xml"/><Relationship Id="rId9" Type="http://schemas.openxmlformats.org/officeDocument/2006/relationships/tags" Target="../tags/tag406.xml"/><Relationship Id="rId14" Type="http://schemas.openxmlformats.org/officeDocument/2006/relationships/image" Target="../media/image1.pn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12.xml"/><Relationship Id="rId7" Type="http://schemas.openxmlformats.org/officeDocument/2006/relationships/tags" Target="../tags/tag416.xml"/><Relationship Id="rId2" Type="http://schemas.openxmlformats.org/officeDocument/2006/relationships/tags" Target="../tags/tag411.xml"/><Relationship Id="rId1" Type="http://schemas.openxmlformats.org/officeDocument/2006/relationships/tags" Target="../tags/tag410.xml"/><Relationship Id="rId6" Type="http://schemas.openxmlformats.org/officeDocument/2006/relationships/tags" Target="../tags/tag415.xml"/><Relationship Id="rId5" Type="http://schemas.openxmlformats.org/officeDocument/2006/relationships/tags" Target="../tags/tag414.xml"/><Relationship Id="rId10" Type="http://schemas.openxmlformats.org/officeDocument/2006/relationships/image" Target="../media/image57.png"/><Relationship Id="rId4" Type="http://schemas.openxmlformats.org/officeDocument/2006/relationships/tags" Target="../tags/tag413.xml"/><Relationship Id="rId9" Type="http://schemas.openxmlformats.org/officeDocument/2006/relationships/image" Target="../media/image1.png"/></Relationships>
</file>

<file path=ppt/slides/_rels/slide4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419.xml"/><Relationship Id="rId7" Type="http://schemas.openxmlformats.org/officeDocument/2006/relationships/image" Target="../media/image1.png"/><Relationship Id="rId2" Type="http://schemas.openxmlformats.org/officeDocument/2006/relationships/tags" Target="../tags/tag418.xml"/><Relationship Id="rId1" Type="http://schemas.openxmlformats.org/officeDocument/2006/relationships/tags" Target="../tags/tag417.xml"/><Relationship Id="rId6" Type="http://schemas.openxmlformats.org/officeDocument/2006/relationships/slideLayout" Target="../slideLayouts/slideLayout18.xml"/><Relationship Id="rId5" Type="http://schemas.openxmlformats.org/officeDocument/2006/relationships/tags" Target="../tags/tag421.xml"/><Relationship Id="rId4" Type="http://schemas.openxmlformats.org/officeDocument/2006/relationships/tags" Target="../tags/tag420.xml"/><Relationship Id="rId9" Type="http://schemas.openxmlformats.org/officeDocument/2006/relationships/image" Target="../media/image59.png"/></Relationships>
</file>

<file path=ppt/slides/_rels/slide4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424.xml"/><Relationship Id="rId7" Type="http://schemas.openxmlformats.org/officeDocument/2006/relationships/image" Target="../media/image1.png"/><Relationship Id="rId2" Type="http://schemas.openxmlformats.org/officeDocument/2006/relationships/tags" Target="../tags/tag423.xml"/><Relationship Id="rId1" Type="http://schemas.openxmlformats.org/officeDocument/2006/relationships/tags" Target="../tags/tag422.xml"/><Relationship Id="rId6" Type="http://schemas.openxmlformats.org/officeDocument/2006/relationships/slideLayout" Target="../slideLayouts/slideLayout18.xml"/><Relationship Id="rId5" Type="http://schemas.openxmlformats.org/officeDocument/2006/relationships/tags" Target="../tags/tag426.xml"/><Relationship Id="rId4" Type="http://schemas.openxmlformats.org/officeDocument/2006/relationships/tags" Target="../tags/tag425.xml"/><Relationship Id="rId9" Type="http://schemas.openxmlformats.org/officeDocument/2006/relationships/image" Target="../media/image61.png"/></Relationships>
</file>

<file path=ppt/slides/_rels/slide4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429.xml"/><Relationship Id="rId7" Type="http://schemas.openxmlformats.org/officeDocument/2006/relationships/image" Target="../media/image1.png"/><Relationship Id="rId2" Type="http://schemas.openxmlformats.org/officeDocument/2006/relationships/tags" Target="../tags/tag428.xml"/><Relationship Id="rId1" Type="http://schemas.openxmlformats.org/officeDocument/2006/relationships/tags" Target="../tags/tag427.xml"/><Relationship Id="rId6" Type="http://schemas.openxmlformats.org/officeDocument/2006/relationships/slideLayout" Target="../slideLayouts/slideLayout18.xml"/><Relationship Id="rId11" Type="http://schemas.openxmlformats.org/officeDocument/2006/relationships/image" Target="../media/image65.png"/><Relationship Id="rId5" Type="http://schemas.openxmlformats.org/officeDocument/2006/relationships/tags" Target="../tags/tag431.xml"/><Relationship Id="rId10" Type="http://schemas.openxmlformats.org/officeDocument/2006/relationships/image" Target="../media/image64.png"/><Relationship Id="rId4" Type="http://schemas.openxmlformats.org/officeDocument/2006/relationships/tags" Target="../tags/tag430.xml"/><Relationship Id="rId9" Type="http://schemas.openxmlformats.org/officeDocument/2006/relationships/image" Target="../media/image63.png"/></Relationships>
</file>

<file path=ppt/slides/_rels/slide49.xml.rels><?xml version="1.0" encoding="UTF-8" standalone="yes"?>
<Relationships xmlns="http://schemas.openxmlformats.org/package/2006/relationships"><Relationship Id="rId8" Type="http://schemas.openxmlformats.org/officeDocument/2006/relationships/tags" Target="../tags/tag439.xml"/><Relationship Id="rId13" Type="http://schemas.openxmlformats.org/officeDocument/2006/relationships/image" Target="../media/image66.png"/><Relationship Id="rId3" Type="http://schemas.openxmlformats.org/officeDocument/2006/relationships/tags" Target="../tags/tag434.xml"/><Relationship Id="rId7" Type="http://schemas.openxmlformats.org/officeDocument/2006/relationships/tags" Target="../tags/tag438.xml"/><Relationship Id="rId12" Type="http://schemas.openxmlformats.org/officeDocument/2006/relationships/image" Target="../media/image1.png"/><Relationship Id="rId2" Type="http://schemas.openxmlformats.org/officeDocument/2006/relationships/tags" Target="../tags/tag433.xml"/><Relationship Id="rId1" Type="http://schemas.openxmlformats.org/officeDocument/2006/relationships/tags" Target="../tags/tag432.xml"/><Relationship Id="rId6" Type="http://schemas.openxmlformats.org/officeDocument/2006/relationships/tags" Target="../tags/tag437.xml"/><Relationship Id="rId11" Type="http://schemas.openxmlformats.org/officeDocument/2006/relationships/slideLayout" Target="../slideLayouts/slideLayout18.xml"/><Relationship Id="rId5" Type="http://schemas.openxmlformats.org/officeDocument/2006/relationships/tags" Target="../tags/tag436.xml"/><Relationship Id="rId10" Type="http://schemas.openxmlformats.org/officeDocument/2006/relationships/tags" Target="../tags/tag441.xml"/><Relationship Id="rId4" Type="http://schemas.openxmlformats.org/officeDocument/2006/relationships/tags" Target="../tags/tag435.xml"/><Relationship Id="rId9" Type="http://schemas.openxmlformats.org/officeDocument/2006/relationships/tags" Target="../tags/tag440.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83.xml"/><Relationship Id="rId7" Type="http://schemas.openxmlformats.org/officeDocument/2006/relationships/image" Target="../media/image1.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slideLayout" Target="../slideLayouts/slideLayout18.xml"/><Relationship Id="rId5" Type="http://schemas.openxmlformats.org/officeDocument/2006/relationships/tags" Target="../tags/tag85.xml"/><Relationship Id="rId4" Type="http://schemas.openxmlformats.org/officeDocument/2006/relationships/tags" Target="../tags/tag84.xml"/></Relationships>
</file>

<file path=ppt/slides/_rels/slide50.xml.rels><?xml version="1.0" encoding="UTF-8" standalone="yes"?>
<Relationships xmlns="http://schemas.openxmlformats.org/package/2006/relationships"><Relationship Id="rId8" Type="http://schemas.openxmlformats.org/officeDocument/2006/relationships/tags" Target="../tags/tag449.xml"/><Relationship Id="rId3" Type="http://schemas.openxmlformats.org/officeDocument/2006/relationships/tags" Target="../tags/tag444.xml"/><Relationship Id="rId7" Type="http://schemas.openxmlformats.org/officeDocument/2006/relationships/tags" Target="../tags/tag448.xml"/><Relationship Id="rId2" Type="http://schemas.openxmlformats.org/officeDocument/2006/relationships/tags" Target="../tags/tag443.xml"/><Relationship Id="rId1" Type="http://schemas.openxmlformats.org/officeDocument/2006/relationships/tags" Target="../tags/tag442.xml"/><Relationship Id="rId6" Type="http://schemas.openxmlformats.org/officeDocument/2006/relationships/tags" Target="../tags/tag447.xml"/><Relationship Id="rId5" Type="http://schemas.openxmlformats.org/officeDocument/2006/relationships/tags" Target="../tags/tag446.xml"/><Relationship Id="rId10" Type="http://schemas.openxmlformats.org/officeDocument/2006/relationships/image" Target="../media/image1.png"/><Relationship Id="rId4" Type="http://schemas.openxmlformats.org/officeDocument/2006/relationships/tags" Target="../tags/tag445.xml"/><Relationship Id="rId9"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52.xml"/><Relationship Id="rId7" Type="http://schemas.openxmlformats.org/officeDocument/2006/relationships/notesSlide" Target="../notesSlides/notesSlide5.xml"/><Relationship Id="rId2" Type="http://schemas.openxmlformats.org/officeDocument/2006/relationships/tags" Target="../tags/tag451.xml"/><Relationship Id="rId1" Type="http://schemas.openxmlformats.org/officeDocument/2006/relationships/tags" Target="../tags/tag450.xml"/><Relationship Id="rId6" Type="http://schemas.openxmlformats.org/officeDocument/2006/relationships/slideLayout" Target="../slideLayouts/slideLayout18.xml"/><Relationship Id="rId5" Type="http://schemas.openxmlformats.org/officeDocument/2006/relationships/tags" Target="../tags/tag454.xml"/><Relationship Id="rId4" Type="http://schemas.openxmlformats.org/officeDocument/2006/relationships/tags" Target="../tags/tag453.xml"/></Relationships>
</file>

<file path=ppt/slides/_rels/slide6.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slideLayout" Target="../slideLayouts/slideLayout18.xm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tags" Target="../tags/tag97.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0" Type="http://schemas.openxmlformats.org/officeDocument/2006/relationships/tags" Target="../tags/tag95.xml"/><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tags" Target="../tags/tag110.xml"/><Relationship Id="rId18" Type="http://schemas.openxmlformats.org/officeDocument/2006/relationships/tags" Target="../tags/tag115.xml"/><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tags" Target="../tags/tag109.xml"/><Relationship Id="rId17" Type="http://schemas.openxmlformats.org/officeDocument/2006/relationships/tags" Target="../tags/tag114.xml"/><Relationship Id="rId2" Type="http://schemas.openxmlformats.org/officeDocument/2006/relationships/tags" Target="../tags/tag99.xml"/><Relationship Id="rId16" Type="http://schemas.openxmlformats.org/officeDocument/2006/relationships/tags" Target="../tags/tag113.xml"/><Relationship Id="rId20" Type="http://schemas.openxmlformats.org/officeDocument/2006/relationships/image" Target="../media/image1.png"/><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tags" Target="../tags/tag108.xml"/><Relationship Id="rId5" Type="http://schemas.openxmlformats.org/officeDocument/2006/relationships/tags" Target="../tags/tag102.xml"/><Relationship Id="rId15" Type="http://schemas.openxmlformats.org/officeDocument/2006/relationships/tags" Target="../tags/tag112.xml"/><Relationship Id="rId10" Type="http://schemas.openxmlformats.org/officeDocument/2006/relationships/tags" Target="../tags/tag107.xml"/><Relationship Id="rId19" Type="http://schemas.openxmlformats.org/officeDocument/2006/relationships/slideLayout" Target="../slideLayouts/slideLayout18.xml"/><Relationship Id="rId4" Type="http://schemas.openxmlformats.org/officeDocument/2006/relationships/tags" Target="../tags/tag101.xml"/><Relationship Id="rId9" Type="http://schemas.openxmlformats.org/officeDocument/2006/relationships/tags" Target="../tags/tag106.xml"/><Relationship Id="rId14" Type="http://schemas.openxmlformats.org/officeDocument/2006/relationships/tags" Target="../tags/tag111.xml"/></Relationships>
</file>

<file path=ppt/slides/_rels/slide8.xml.rels><?xml version="1.0" encoding="UTF-8" standalone="yes"?>
<Relationships xmlns="http://schemas.openxmlformats.org/package/2006/relationships"><Relationship Id="rId8" Type="http://schemas.openxmlformats.org/officeDocument/2006/relationships/tags" Target="../tags/tag123.xml"/><Relationship Id="rId13" Type="http://schemas.openxmlformats.org/officeDocument/2006/relationships/image" Target="../media/image1.png"/><Relationship Id="rId3" Type="http://schemas.openxmlformats.org/officeDocument/2006/relationships/tags" Target="../tags/tag118.xml"/><Relationship Id="rId7" Type="http://schemas.openxmlformats.org/officeDocument/2006/relationships/tags" Target="../tags/tag122.xml"/><Relationship Id="rId12" Type="http://schemas.openxmlformats.org/officeDocument/2006/relationships/slideLayout" Target="../slideLayouts/slideLayout18.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tags" Target="../tags/tag126.xml"/><Relationship Id="rId5" Type="http://schemas.openxmlformats.org/officeDocument/2006/relationships/tags" Target="../tags/tag120.xml"/><Relationship Id="rId10" Type="http://schemas.openxmlformats.org/officeDocument/2006/relationships/tags" Target="../tags/tag125.xml"/><Relationship Id="rId4" Type="http://schemas.openxmlformats.org/officeDocument/2006/relationships/tags" Target="../tags/tag119.xml"/><Relationship Id="rId9" Type="http://schemas.openxmlformats.org/officeDocument/2006/relationships/tags" Target="../tags/tag124.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tags" Target="../tags/tag129.xml"/><Relationship Id="rId7" Type="http://schemas.openxmlformats.org/officeDocument/2006/relationships/image" Target="../media/image1.png"/><Relationship Id="rId12" Type="http://schemas.openxmlformats.org/officeDocument/2006/relationships/image" Target="../media/image8.png"/><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slideLayout" Target="../slideLayouts/slideLayout18.xml"/><Relationship Id="rId11" Type="http://schemas.openxmlformats.org/officeDocument/2006/relationships/image" Target="../media/image7.png"/><Relationship Id="rId5" Type="http://schemas.openxmlformats.org/officeDocument/2006/relationships/tags" Target="../tags/tag131.xml"/><Relationship Id="rId10" Type="http://schemas.openxmlformats.org/officeDocument/2006/relationships/image" Target="../media/image6.png"/><Relationship Id="rId4" Type="http://schemas.openxmlformats.org/officeDocument/2006/relationships/tags" Target="../tags/tag130.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6626" name="PA_椭圆 16">
            <a:extLst>
              <a:ext uri="{FF2B5EF4-FFF2-40B4-BE49-F238E27FC236}">
                <a16:creationId xmlns:a16="http://schemas.microsoft.com/office/drawing/2014/main" id="{FA82A99E-1B82-4518-9EB8-02B7D2C2B71B}"/>
              </a:ext>
            </a:extLst>
          </p:cNvPr>
          <p:cNvSpPr>
            <a:spLocks noChangeArrowheads="1"/>
          </p:cNvSpPr>
          <p:nvPr>
            <p:custDataLst>
              <p:tags r:id="rId1"/>
            </p:custDataLst>
          </p:nvPr>
        </p:nvSpPr>
        <p:spPr bwMode="auto">
          <a:xfrm>
            <a:off x="393700" y="5046663"/>
            <a:ext cx="1155700" cy="1157287"/>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nvGrpSpPr>
          <p:cNvPr id="26627" name="PA_组合 18">
            <a:extLst>
              <a:ext uri="{FF2B5EF4-FFF2-40B4-BE49-F238E27FC236}">
                <a16:creationId xmlns:a16="http://schemas.microsoft.com/office/drawing/2014/main" id="{8DC53825-1A77-4D85-B755-2623C633DB6F}"/>
              </a:ext>
            </a:extLst>
          </p:cNvPr>
          <p:cNvGrpSpPr>
            <a:grpSpLocks/>
          </p:cNvGrpSpPr>
          <p:nvPr>
            <p:custDataLst>
              <p:tags r:id="rId2"/>
            </p:custDataLst>
          </p:nvPr>
        </p:nvGrpSpPr>
        <p:grpSpPr bwMode="auto">
          <a:xfrm>
            <a:off x="7207250" y="279400"/>
            <a:ext cx="4295775" cy="6216650"/>
            <a:chOff x="0" y="0"/>
            <a:chExt cx="4294972" cy="6217235"/>
          </a:xfrm>
        </p:grpSpPr>
        <p:sp>
          <p:nvSpPr>
            <p:cNvPr id="26644" name="椭圆 19">
              <a:extLst>
                <a:ext uri="{FF2B5EF4-FFF2-40B4-BE49-F238E27FC236}">
                  <a16:creationId xmlns:a16="http://schemas.microsoft.com/office/drawing/2014/main" id="{EB355374-567B-4113-93B3-192DDED33D26}"/>
                </a:ext>
              </a:extLst>
            </p:cNvPr>
            <p:cNvSpPr>
              <a:spLocks noChangeArrowheads="1"/>
            </p:cNvSpPr>
            <p:nvPr/>
          </p:nvSpPr>
          <p:spPr bwMode="auto">
            <a:xfrm>
              <a:off x="2070995" y="5418986"/>
              <a:ext cx="754822" cy="754822"/>
            </a:xfrm>
            <a:prstGeom prst="ellipse">
              <a:avLst/>
            </a:prstGeom>
            <a:solidFill>
              <a:srgbClr val="A698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5" name="椭圆 20">
              <a:extLst>
                <a:ext uri="{FF2B5EF4-FFF2-40B4-BE49-F238E27FC236}">
                  <a16:creationId xmlns:a16="http://schemas.microsoft.com/office/drawing/2014/main" id="{C195BACE-238E-4F54-A9B0-190416320C2F}"/>
                </a:ext>
              </a:extLst>
            </p:cNvPr>
            <p:cNvSpPr>
              <a:spLocks noChangeArrowheads="1"/>
            </p:cNvSpPr>
            <p:nvPr/>
          </p:nvSpPr>
          <p:spPr bwMode="auto">
            <a:xfrm>
              <a:off x="2933360" y="5204746"/>
              <a:ext cx="610756" cy="610756"/>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6" name="椭圆 21">
              <a:extLst>
                <a:ext uri="{FF2B5EF4-FFF2-40B4-BE49-F238E27FC236}">
                  <a16:creationId xmlns:a16="http://schemas.microsoft.com/office/drawing/2014/main" id="{2A915A8B-6B34-4AE2-BAB9-20F2AD1AB44A}"/>
                </a:ext>
              </a:extLst>
            </p:cNvPr>
            <p:cNvSpPr>
              <a:spLocks noChangeArrowheads="1"/>
            </p:cNvSpPr>
            <p:nvPr/>
          </p:nvSpPr>
          <p:spPr bwMode="auto">
            <a:xfrm>
              <a:off x="0" y="3400980"/>
              <a:ext cx="656481" cy="656481"/>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7" name="椭圆 22">
              <a:extLst>
                <a:ext uri="{FF2B5EF4-FFF2-40B4-BE49-F238E27FC236}">
                  <a16:creationId xmlns:a16="http://schemas.microsoft.com/office/drawing/2014/main" id="{8A9A22C2-9A91-41BA-86E5-2887041481CF}"/>
                </a:ext>
              </a:extLst>
            </p:cNvPr>
            <p:cNvSpPr>
              <a:spLocks noChangeArrowheads="1"/>
            </p:cNvSpPr>
            <p:nvPr/>
          </p:nvSpPr>
          <p:spPr bwMode="auto">
            <a:xfrm>
              <a:off x="843741" y="3198859"/>
              <a:ext cx="626262" cy="626262"/>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8" name="椭圆 23">
              <a:extLst>
                <a:ext uri="{FF2B5EF4-FFF2-40B4-BE49-F238E27FC236}">
                  <a16:creationId xmlns:a16="http://schemas.microsoft.com/office/drawing/2014/main" id="{48682882-8821-44A4-B1DE-7B4066F5A046}"/>
                </a:ext>
              </a:extLst>
            </p:cNvPr>
            <p:cNvSpPr>
              <a:spLocks noChangeArrowheads="1"/>
            </p:cNvSpPr>
            <p:nvPr/>
          </p:nvSpPr>
          <p:spPr bwMode="auto">
            <a:xfrm>
              <a:off x="1980910" y="2875311"/>
              <a:ext cx="728845" cy="728845"/>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9" name="椭圆 24">
              <a:extLst>
                <a:ext uri="{FF2B5EF4-FFF2-40B4-BE49-F238E27FC236}">
                  <a16:creationId xmlns:a16="http://schemas.microsoft.com/office/drawing/2014/main" id="{B7E83346-1322-45FA-8286-E114E63461FF}"/>
                </a:ext>
              </a:extLst>
            </p:cNvPr>
            <p:cNvSpPr>
              <a:spLocks noChangeArrowheads="1"/>
            </p:cNvSpPr>
            <p:nvPr/>
          </p:nvSpPr>
          <p:spPr bwMode="auto">
            <a:xfrm>
              <a:off x="2415878" y="2553638"/>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0" name="椭圆 25">
              <a:extLst>
                <a:ext uri="{FF2B5EF4-FFF2-40B4-BE49-F238E27FC236}">
                  <a16:creationId xmlns:a16="http://schemas.microsoft.com/office/drawing/2014/main" id="{789F562E-B872-4F68-B86C-2224E3EA8CAD}"/>
                </a:ext>
              </a:extLst>
            </p:cNvPr>
            <p:cNvSpPr>
              <a:spLocks noChangeArrowheads="1"/>
            </p:cNvSpPr>
            <p:nvPr/>
          </p:nvSpPr>
          <p:spPr bwMode="auto">
            <a:xfrm>
              <a:off x="131920" y="867529"/>
              <a:ext cx="448523" cy="448523"/>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1" name="椭圆 26">
              <a:extLst>
                <a:ext uri="{FF2B5EF4-FFF2-40B4-BE49-F238E27FC236}">
                  <a16:creationId xmlns:a16="http://schemas.microsoft.com/office/drawing/2014/main" id="{4E5E85EE-70FD-406E-AF00-A0A6DFFF0E2B}"/>
                </a:ext>
              </a:extLst>
            </p:cNvPr>
            <p:cNvSpPr>
              <a:spLocks noChangeArrowheads="1"/>
            </p:cNvSpPr>
            <p:nvPr/>
          </p:nvSpPr>
          <p:spPr bwMode="auto">
            <a:xfrm>
              <a:off x="548208" y="472265"/>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2" name="椭圆 27">
              <a:extLst>
                <a:ext uri="{FF2B5EF4-FFF2-40B4-BE49-F238E27FC236}">
                  <a16:creationId xmlns:a16="http://schemas.microsoft.com/office/drawing/2014/main" id="{1F0DA877-185E-4236-8D75-1332D7F0D66F}"/>
                </a:ext>
              </a:extLst>
            </p:cNvPr>
            <p:cNvSpPr>
              <a:spLocks noChangeArrowheads="1"/>
            </p:cNvSpPr>
            <p:nvPr/>
          </p:nvSpPr>
          <p:spPr bwMode="auto">
            <a:xfrm>
              <a:off x="2129261" y="637661"/>
              <a:ext cx="285934" cy="285934"/>
            </a:xfrm>
            <a:prstGeom prst="ellipse">
              <a:avLst/>
            </a:prstGeom>
            <a:solidFill>
              <a:srgbClr val="FBCD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3" name="椭圆 28">
              <a:extLst>
                <a:ext uri="{FF2B5EF4-FFF2-40B4-BE49-F238E27FC236}">
                  <a16:creationId xmlns:a16="http://schemas.microsoft.com/office/drawing/2014/main" id="{36BFD928-605D-42F6-99C3-5C50CEDF69CB}"/>
                </a:ext>
              </a:extLst>
            </p:cNvPr>
            <p:cNvSpPr>
              <a:spLocks noChangeArrowheads="1"/>
            </p:cNvSpPr>
            <p:nvPr/>
          </p:nvSpPr>
          <p:spPr bwMode="auto">
            <a:xfrm>
              <a:off x="1711570" y="447038"/>
              <a:ext cx="594295" cy="59429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4" name="椭圆 29">
              <a:extLst>
                <a:ext uri="{FF2B5EF4-FFF2-40B4-BE49-F238E27FC236}">
                  <a16:creationId xmlns:a16="http://schemas.microsoft.com/office/drawing/2014/main" id="{6D75776B-446D-496F-992D-8CC92CABC55B}"/>
                </a:ext>
              </a:extLst>
            </p:cNvPr>
            <p:cNvSpPr>
              <a:spLocks noChangeArrowheads="1"/>
            </p:cNvSpPr>
            <p:nvPr/>
          </p:nvSpPr>
          <p:spPr bwMode="auto">
            <a:xfrm>
              <a:off x="1363963" y="396578"/>
              <a:ext cx="695213" cy="695213"/>
            </a:xfrm>
            <a:prstGeom prst="ellipse">
              <a:avLst/>
            </a:prstGeom>
            <a:solidFill>
              <a:srgbClr val="F7A0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5" name="椭圆 30">
              <a:extLst>
                <a:ext uri="{FF2B5EF4-FFF2-40B4-BE49-F238E27FC236}">
                  <a16:creationId xmlns:a16="http://schemas.microsoft.com/office/drawing/2014/main" id="{70FE537A-547C-42C8-A146-46A6D96710DD}"/>
                </a:ext>
              </a:extLst>
            </p:cNvPr>
            <p:cNvSpPr>
              <a:spLocks noChangeArrowheads="1"/>
            </p:cNvSpPr>
            <p:nvPr/>
          </p:nvSpPr>
          <p:spPr bwMode="auto">
            <a:xfrm>
              <a:off x="1072422" y="396578"/>
              <a:ext cx="583081" cy="583081"/>
            </a:xfrm>
            <a:prstGeom prst="ellipse">
              <a:avLst/>
            </a:prstGeom>
            <a:solidFill>
              <a:srgbClr val="F58B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6" name="椭圆 31">
              <a:extLst>
                <a:ext uri="{FF2B5EF4-FFF2-40B4-BE49-F238E27FC236}">
                  <a16:creationId xmlns:a16="http://schemas.microsoft.com/office/drawing/2014/main" id="{5E0F6E43-82E1-4DEE-8C61-66841863A9D7}"/>
                </a:ext>
              </a:extLst>
            </p:cNvPr>
            <p:cNvSpPr>
              <a:spLocks noChangeArrowheads="1"/>
            </p:cNvSpPr>
            <p:nvPr/>
          </p:nvSpPr>
          <p:spPr bwMode="auto">
            <a:xfrm>
              <a:off x="1134095" y="707740"/>
              <a:ext cx="448524" cy="448524"/>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7" name="椭圆 32">
              <a:extLst>
                <a:ext uri="{FF2B5EF4-FFF2-40B4-BE49-F238E27FC236}">
                  <a16:creationId xmlns:a16="http://schemas.microsoft.com/office/drawing/2014/main" id="{89094D78-6A43-42FD-9461-E04731B24098}"/>
                </a:ext>
              </a:extLst>
            </p:cNvPr>
            <p:cNvSpPr>
              <a:spLocks noChangeArrowheads="1"/>
            </p:cNvSpPr>
            <p:nvPr/>
          </p:nvSpPr>
          <p:spPr bwMode="auto">
            <a:xfrm>
              <a:off x="1865747" y="842298"/>
              <a:ext cx="313967" cy="313967"/>
            </a:xfrm>
            <a:prstGeom prst="ellipse">
              <a:avLst/>
            </a:prstGeom>
            <a:solidFill>
              <a:srgbClr val="FAC2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8" name="椭圆 33">
              <a:extLst>
                <a:ext uri="{FF2B5EF4-FFF2-40B4-BE49-F238E27FC236}">
                  <a16:creationId xmlns:a16="http://schemas.microsoft.com/office/drawing/2014/main" id="{5699AB6D-66FA-4F35-90F7-4CA4CBF6F875}"/>
                </a:ext>
              </a:extLst>
            </p:cNvPr>
            <p:cNvSpPr>
              <a:spLocks noChangeArrowheads="1"/>
            </p:cNvSpPr>
            <p:nvPr/>
          </p:nvSpPr>
          <p:spPr bwMode="auto">
            <a:xfrm>
              <a:off x="705193" y="447038"/>
              <a:ext cx="583081" cy="583081"/>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9" name="椭圆 34">
              <a:extLst>
                <a:ext uri="{FF2B5EF4-FFF2-40B4-BE49-F238E27FC236}">
                  <a16:creationId xmlns:a16="http://schemas.microsoft.com/office/drawing/2014/main" id="{70977082-8881-4C10-B3DD-0FD917393542}"/>
                </a:ext>
              </a:extLst>
            </p:cNvPr>
            <p:cNvSpPr>
              <a:spLocks noChangeArrowheads="1"/>
            </p:cNvSpPr>
            <p:nvPr/>
          </p:nvSpPr>
          <p:spPr bwMode="auto">
            <a:xfrm>
              <a:off x="961691" y="884349"/>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0" name="椭圆 35">
              <a:extLst>
                <a:ext uri="{FF2B5EF4-FFF2-40B4-BE49-F238E27FC236}">
                  <a16:creationId xmlns:a16="http://schemas.microsoft.com/office/drawing/2014/main" id="{FC05AC33-C23A-4A80-B7D2-71B6B8C356F9}"/>
                </a:ext>
              </a:extLst>
            </p:cNvPr>
            <p:cNvSpPr>
              <a:spLocks noChangeArrowheads="1"/>
            </p:cNvSpPr>
            <p:nvPr/>
          </p:nvSpPr>
          <p:spPr bwMode="auto">
            <a:xfrm>
              <a:off x="279098" y="615234"/>
              <a:ext cx="583081" cy="583081"/>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1" name="椭圆 36">
              <a:extLst>
                <a:ext uri="{FF2B5EF4-FFF2-40B4-BE49-F238E27FC236}">
                  <a16:creationId xmlns:a16="http://schemas.microsoft.com/office/drawing/2014/main" id="{282913FC-1311-49FA-931A-5C01E9EB2CEC}"/>
                </a:ext>
              </a:extLst>
            </p:cNvPr>
            <p:cNvSpPr>
              <a:spLocks noChangeArrowheads="1"/>
            </p:cNvSpPr>
            <p:nvPr/>
          </p:nvSpPr>
          <p:spPr bwMode="auto">
            <a:xfrm>
              <a:off x="25749" y="1198318"/>
              <a:ext cx="448523" cy="44852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2" name="椭圆 37">
              <a:extLst>
                <a:ext uri="{FF2B5EF4-FFF2-40B4-BE49-F238E27FC236}">
                  <a16:creationId xmlns:a16="http://schemas.microsoft.com/office/drawing/2014/main" id="{EA3CEF12-1346-4C44-A60E-AE7D64E80F4B}"/>
                </a:ext>
              </a:extLst>
            </p:cNvPr>
            <p:cNvSpPr>
              <a:spLocks noChangeArrowheads="1"/>
            </p:cNvSpPr>
            <p:nvPr/>
          </p:nvSpPr>
          <p:spPr bwMode="auto">
            <a:xfrm>
              <a:off x="241599" y="1492660"/>
              <a:ext cx="448523" cy="448523"/>
            </a:xfrm>
            <a:prstGeom prst="ellipse">
              <a:avLst/>
            </a:prstGeom>
            <a:solidFill>
              <a:srgbClr val="F44E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3" name="椭圆 38">
              <a:extLst>
                <a:ext uri="{FF2B5EF4-FFF2-40B4-BE49-F238E27FC236}">
                  <a16:creationId xmlns:a16="http://schemas.microsoft.com/office/drawing/2014/main" id="{66F58F98-F9DD-46A7-B6AD-E7176E939D3E}"/>
                </a:ext>
              </a:extLst>
            </p:cNvPr>
            <p:cNvSpPr>
              <a:spLocks noChangeArrowheads="1"/>
            </p:cNvSpPr>
            <p:nvPr/>
          </p:nvSpPr>
          <p:spPr bwMode="auto">
            <a:xfrm>
              <a:off x="540321" y="1565544"/>
              <a:ext cx="375640" cy="375640"/>
            </a:xfrm>
            <a:prstGeom prst="ellipse">
              <a:avLst/>
            </a:pr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4" name="椭圆 39">
              <a:extLst>
                <a:ext uri="{FF2B5EF4-FFF2-40B4-BE49-F238E27FC236}">
                  <a16:creationId xmlns:a16="http://schemas.microsoft.com/office/drawing/2014/main" id="{DDB7B91D-C9FF-46D4-9805-573C1793DC81}"/>
                </a:ext>
              </a:extLst>
            </p:cNvPr>
            <p:cNvSpPr>
              <a:spLocks noChangeArrowheads="1"/>
            </p:cNvSpPr>
            <p:nvPr/>
          </p:nvSpPr>
          <p:spPr bwMode="auto">
            <a:xfrm>
              <a:off x="265782" y="1142251"/>
              <a:ext cx="518606" cy="518606"/>
            </a:xfrm>
            <a:prstGeom prst="ellipse">
              <a:avLst/>
            </a:prstGeom>
            <a:solidFill>
              <a:srgbClr val="F69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5" name="椭圆 40">
              <a:extLst>
                <a:ext uri="{FF2B5EF4-FFF2-40B4-BE49-F238E27FC236}">
                  <a16:creationId xmlns:a16="http://schemas.microsoft.com/office/drawing/2014/main" id="{45130B38-F8A2-4952-A22A-60E9E28DCF3F}"/>
                </a:ext>
              </a:extLst>
            </p:cNvPr>
            <p:cNvSpPr>
              <a:spLocks noChangeArrowheads="1"/>
            </p:cNvSpPr>
            <p:nvPr/>
          </p:nvSpPr>
          <p:spPr bwMode="auto">
            <a:xfrm>
              <a:off x="712197" y="1716921"/>
              <a:ext cx="375640" cy="375640"/>
            </a:xfrm>
            <a:prstGeom prst="ellipse">
              <a:avLst/>
            </a:prstGeom>
            <a:solidFill>
              <a:srgbClr val="F014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6" name="椭圆 41">
              <a:extLst>
                <a:ext uri="{FF2B5EF4-FFF2-40B4-BE49-F238E27FC236}">
                  <a16:creationId xmlns:a16="http://schemas.microsoft.com/office/drawing/2014/main" id="{E168926C-33ED-4AC5-AA0B-91E56219F9F8}"/>
                </a:ext>
              </a:extLst>
            </p:cNvPr>
            <p:cNvSpPr>
              <a:spLocks noChangeArrowheads="1"/>
            </p:cNvSpPr>
            <p:nvPr/>
          </p:nvSpPr>
          <p:spPr bwMode="auto">
            <a:xfrm>
              <a:off x="1240958" y="1823446"/>
              <a:ext cx="342001" cy="342001"/>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7" name="椭圆 42">
              <a:extLst>
                <a:ext uri="{FF2B5EF4-FFF2-40B4-BE49-F238E27FC236}">
                  <a16:creationId xmlns:a16="http://schemas.microsoft.com/office/drawing/2014/main" id="{37DEF386-8434-45F5-AC3E-F9477A0C28EC}"/>
                </a:ext>
              </a:extLst>
            </p:cNvPr>
            <p:cNvSpPr>
              <a:spLocks noChangeArrowheads="1"/>
            </p:cNvSpPr>
            <p:nvPr/>
          </p:nvSpPr>
          <p:spPr bwMode="auto">
            <a:xfrm>
              <a:off x="1834916" y="1969217"/>
              <a:ext cx="294345" cy="29434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8" name="椭圆 43">
              <a:extLst>
                <a:ext uri="{FF2B5EF4-FFF2-40B4-BE49-F238E27FC236}">
                  <a16:creationId xmlns:a16="http://schemas.microsoft.com/office/drawing/2014/main" id="{AF4304A4-6C45-4C72-A2C2-800444B1482F}"/>
                </a:ext>
              </a:extLst>
            </p:cNvPr>
            <p:cNvSpPr>
              <a:spLocks noChangeArrowheads="1"/>
            </p:cNvSpPr>
            <p:nvPr/>
          </p:nvSpPr>
          <p:spPr bwMode="auto">
            <a:xfrm>
              <a:off x="2328995" y="1941183"/>
              <a:ext cx="230204" cy="230204"/>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9" name="椭圆 44">
              <a:extLst>
                <a:ext uri="{FF2B5EF4-FFF2-40B4-BE49-F238E27FC236}">
                  <a16:creationId xmlns:a16="http://schemas.microsoft.com/office/drawing/2014/main" id="{71A94BC7-568A-40D6-AE7A-FF1CF5971352}"/>
                </a:ext>
              </a:extLst>
            </p:cNvPr>
            <p:cNvSpPr>
              <a:spLocks noChangeArrowheads="1"/>
            </p:cNvSpPr>
            <p:nvPr/>
          </p:nvSpPr>
          <p:spPr bwMode="auto">
            <a:xfrm>
              <a:off x="2403414" y="2004081"/>
              <a:ext cx="351134" cy="35113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0" name="椭圆 45">
              <a:extLst>
                <a:ext uri="{FF2B5EF4-FFF2-40B4-BE49-F238E27FC236}">
                  <a16:creationId xmlns:a16="http://schemas.microsoft.com/office/drawing/2014/main" id="{7C5FC7A4-3BAE-43BD-9EC2-03D1B6CA52F4}"/>
                </a:ext>
              </a:extLst>
            </p:cNvPr>
            <p:cNvSpPr>
              <a:spLocks noChangeArrowheads="1"/>
            </p:cNvSpPr>
            <p:nvPr/>
          </p:nvSpPr>
          <p:spPr bwMode="auto">
            <a:xfrm>
              <a:off x="2635589" y="1933636"/>
              <a:ext cx="273682" cy="273682"/>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1" name="椭圆 46">
              <a:extLst>
                <a:ext uri="{FF2B5EF4-FFF2-40B4-BE49-F238E27FC236}">
                  <a16:creationId xmlns:a16="http://schemas.microsoft.com/office/drawing/2014/main" id="{9DEA0E66-B1E2-4DEE-A4DD-4A3F35A29E31}"/>
                </a:ext>
              </a:extLst>
            </p:cNvPr>
            <p:cNvSpPr>
              <a:spLocks noChangeArrowheads="1"/>
            </p:cNvSpPr>
            <p:nvPr/>
          </p:nvSpPr>
          <p:spPr bwMode="auto">
            <a:xfrm>
              <a:off x="2824812" y="2004081"/>
              <a:ext cx="417354" cy="41735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2" name="椭圆 47">
              <a:extLst>
                <a:ext uri="{FF2B5EF4-FFF2-40B4-BE49-F238E27FC236}">
                  <a16:creationId xmlns:a16="http://schemas.microsoft.com/office/drawing/2014/main" id="{0C0B5C88-181F-4834-852C-C43BD8AD5CC5}"/>
                </a:ext>
              </a:extLst>
            </p:cNvPr>
            <p:cNvSpPr>
              <a:spLocks noChangeArrowheads="1"/>
            </p:cNvSpPr>
            <p:nvPr/>
          </p:nvSpPr>
          <p:spPr bwMode="auto">
            <a:xfrm>
              <a:off x="3111266" y="1883927"/>
              <a:ext cx="297140" cy="29714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3" name="椭圆 48">
              <a:extLst>
                <a:ext uri="{FF2B5EF4-FFF2-40B4-BE49-F238E27FC236}">
                  <a16:creationId xmlns:a16="http://schemas.microsoft.com/office/drawing/2014/main" id="{DB304202-F24F-47F3-948B-80EEA59AAC99}"/>
                </a:ext>
              </a:extLst>
            </p:cNvPr>
            <p:cNvSpPr>
              <a:spLocks noChangeArrowheads="1"/>
            </p:cNvSpPr>
            <p:nvPr/>
          </p:nvSpPr>
          <p:spPr bwMode="auto">
            <a:xfrm>
              <a:off x="3141445" y="1969720"/>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4" name="椭圆 49">
              <a:extLst>
                <a:ext uri="{FF2B5EF4-FFF2-40B4-BE49-F238E27FC236}">
                  <a16:creationId xmlns:a16="http://schemas.microsoft.com/office/drawing/2014/main" id="{0E41AF82-A9AF-4AF0-8B27-62208578CECE}"/>
                </a:ext>
              </a:extLst>
            </p:cNvPr>
            <p:cNvSpPr>
              <a:spLocks noChangeArrowheads="1"/>
            </p:cNvSpPr>
            <p:nvPr/>
          </p:nvSpPr>
          <p:spPr bwMode="auto">
            <a:xfrm>
              <a:off x="3422288" y="2163146"/>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5" name="椭圆 50">
              <a:extLst>
                <a:ext uri="{FF2B5EF4-FFF2-40B4-BE49-F238E27FC236}">
                  <a16:creationId xmlns:a16="http://schemas.microsoft.com/office/drawing/2014/main" id="{FF6BA382-0597-4B39-AA15-BF378A04FA7C}"/>
                </a:ext>
              </a:extLst>
            </p:cNvPr>
            <p:cNvSpPr>
              <a:spLocks noChangeArrowheads="1"/>
            </p:cNvSpPr>
            <p:nvPr/>
          </p:nvSpPr>
          <p:spPr bwMode="auto">
            <a:xfrm>
              <a:off x="3132007" y="2432207"/>
              <a:ext cx="684667" cy="684668"/>
            </a:xfrm>
            <a:prstGeom prst="ellipse">
              <a:avLst/>
            </a:prstGeom>
            <a:solidFill>
              <a:srgbClr val="F88C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6" name="椭圆 51">
              <a:extLst>
                <a:ext uri="{FF2B5EF4-FFF2-40B4-BE49-F238E27FC236}">
                  <a16:creationId xmlns:a16="http://schemas.microsoft.com/office/drawing/2014/main" id="{F1CC9C59-48C3-40AF-843A-4E148C99A453}"/>
                </a:ext>
              </a:extLst>
            </p:cNvPr>
            <p:cNvSpPr>
              <a:spLocks noChangeArrowheads="1"/>
            </p:cNvSpPr>
            <p:nvPr/>
          </p:nvSpPr>
          <p:spPr bwMode="auto">
            <a:xfrm>
              <a:off x="2841726" y="2350402"/>
              <a:ext cx="517639" cy="517639"/>
            </a:xfrm>
            <a:prstGeom prst="ellipse">
              <a:avLst/>
            </a:prstGeom>
            <a:solidFill>
              <a:srgbClr val="CA84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7" name="椭圆 52">
              <a:extLst>
                <a:ext uri="{FF2B5EF4-FFF2-40B4-BE49-F238E27FC236}">
                  <a16:creationId xmlns:a16="http://schemas.microsoft.com/office/drawing/2014/main" id="{E89FE8E0-7D69-405A-8796-96229B21C553}"/>
                </a:ext>
              </a:extLst>
            </p:cNvPr>
            <p:cNvSpPr>
              <a:spLocks noChangeArrowheads="1"/>
            </p:cNvSpPr>
            <p:nvPr/>
          </p:nvSpPr>
          <p:spPr bwMode="auto">
            <a:xfrm>
              <a:off x="2795249" y="2820820"/>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8" name="椭圆 53">
              <a:extLst>
                <a:ext uri="{FF2B5EF4-FFF2-40B4-BE49-F238E27FC236}">
                  <a16:creationId xmlns:a16="http://schemas.microsoft.com/office/drawing/2014/main" id="{45A06BDC-A2FC-4542-8030-8A14BA098C9C}"/>
                </a:ext>
              </a:extLst>
            </p:cNvPr>
            <p:cNvSpPr>
              <a:spLocks noChangeArrowheads="1"/>
            </p:cNvSpPr>
            <p:nvPr/>
          </p:nvSpPr>
          <p:spPr bwMode="auto">
            <a:xfrm>
              <a:off x="3000036" y="2683259"/>
              <a:ext cx="404743" cy="40474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9" name="椭圆 54">
              <a:extLst>
                <a:ext uri="{FF2B5EF4-FFF2-40B4-BE49-F238E27FC236}">
                  <a16:creationId xmlns:a16="http://schemas.microsoft.com/office/drawing/2014/main" id="{83B1C077-A90C-41EA-9FC2-50D398832892}"/>
                </a:ext>
              </a:extLst>
            </p:cNvPr>
            <p:cNvSpPr>
              <a:spLocks noChangeArrowheads="1"/>
            </p:cNvSpPr>
            <p:nvPr/>
          </p:nvSpPr>
          <p:spPr bwMode="auto">
            <a:xfrm>
              <a:off x="2135035" y="2596011"/>
              <a:ext cx="452049" cy="452049"/>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0" name="椭圆 55">
              <a:extLst>
                <a:ext uri="{FF2B5EF4-FFF2-40B4-BE49-F238E27FC236}">
                  <a16:creationId xmlns:a16="http://schemas.microsoft.com/office/drawing/2014/main" id="{06D05E51-EFE2-4D63-9C41-D49C05688252}"/>
                </a:ext>
              </a:extLst>
            </p:cNvPr>
            <p:cNvSpPr>
              <a:spLocks noChangeArrowheads="1"/>
            </p:cNvSpPr>
            <p:nvPr/>
          </p:nvSpPr>
          <p:spPr bwMode="auto">
            <a:xfrm>
              <a:off x="1304902" y="2845931"/>
              <a:ext cx="784750" cy="78475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1" name="椭圆 56">
              <a:extLst>
                <a:ext uri="{FF2B5EF4-FFF2-40B4-BE49-F238E27FC236}">
                  <a16:creationId xmlns:a16="http://schemas.microsoft.com/office/drawing/2014/main" id="{C396BF65-D7E7-4B6A-9651-906345269E2B}"/>
                </a:ext>
              </a:extLst>
            </p:cNvPr>
            <p:cNvSpPr>
              <a:spLocks noChangeArrowheads="1"/>
            </p:cNvSpPr>
            <p:nvPr/>
          </p:nvSpPr>
          <p:spPr bwMode="auto">
            <a:xfrm>
              <a:off x="1622129" y="2572636"/>
              <a:ext cx="571012" cy="5710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2" name="椭圆 57">
              <a:extLst>
                <a:ext uri="{FF2B5EF4-FFF2-40B4-BE49-F238E27FC236}">
                  <a16:creationId xmlns:a16="http://schemas.microsoft.com/office/drawing/2014/main" id="{26CE5FED-F9B9-4944-A01F-F584082F6E12}"/>
                </a:ext>
              </a:extLst>
            </p:cNvPr>
            <p:cNvSpPr>
              <a:spLocks noChangeArrowheads="1"/>
            </p:cNvSpPr>
            <p:nvPr/>
          </p:nvSpPr>
          <p:spPr bwMode="auto">
            <a:xfrm>
              <a:off x="713573" y="2791592"/>
              <a:ext cx="512936" cy="512936"/>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3" name="椭圆 58">
              <a:extLst>
                <a:ext uri="{FF2B5EF4-FFF2-40B4-BE49-F238E27FC236}">
                  <a16:creationId xmlns:a16="http://schemas.microsoft.com/office/drawing/2014/main" id="{593D2EB7-A765-4771-86EA-77D673360FD3}"/>
                </a:ext>
              </a:extLst>
            </p:cNvPr>
            <p:cNvSpPr>
              <a:spLocks noChangeArrowheads="1"/>
            </p:cNvSpPr>
            <p:nvPr/>
          </p:nvSpPr>
          <p:spPr bwMode="auto">
            <a:xfrm>
              <a:off x="282546" y="2986162"/>
              <a:ext cx="829636" cy="829637"/>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4" name="椭圆 59">
              <a:extLst>
                <a:ext uri="{FF2B5EF4-FFF2-40B4-BE49-F238E27FC236}">
                  <a16:creationId xmlns:a16="http://schemas.microsoft.com/office/drawing/2014/main" id="{DF82C02D-F69D-4C39-B2E7-D4178DDB03E4}"/>
                </a:ext>
              </a:extLst>
            </p:cNvPr>
            <p:cNvSpPr>
              <a:spLocks noChangeArrowheads="1"/>
            </p:cNvSpPr>
            <p:nvPr/>
          </p:nvSpPr>
          <p:spPr bwMode="auto">
            <a:xfrm>
              <a:off x="1072422" y="2845931"/>
              <a:ext cx="512936" cy="51293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5" name="椭圆 60">
              <a:extLst>
                <a:ext uri="{FF2B5EF4-FFF2-40B4-BE49-F238E27FC236}">
                  <a16:creationId xmlns:a16="http://schemas.microsoft.com/office/drawing/2014/main" id="{1D35505F-C7A1-47D6-816A-4D62AE966DD4}"/>
                </a:ext>
              </a:extLst>
            </p:cNvPr>
            <p:cNvSpPr>
              <a:spLocks noChangeArrowheads="1"/>
            </p:cNvSpPr>
            <p:nvPr/>
          </p:nvSpPr>
          <p:spPr bwMode="auto">
            <a:xfrm>
              <a:off x="373499" y="3779076"/>
              <a:ext cx="498838" cy="49883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6" name="椭圆 61">
              <a:extLst>
                <a:ext uri="{FF2B5EF4-FFF2-40B4-BE49-F238E27FC236}">
                  <a16:creationId xmlns:a16="http://schemas.microsoft.com/office/drawing/2014/main" id="{742E1B40-B942-4146-9E85-2713D8566D6A}"/>
                </a:ext>
              </a:extLst>
            </p:cNvPr>
            <p:cNvSpPr>
              <a:spLocks noChangeArrowheads="1"/>
            </p:cNvSpPr>
            <p:nvPr/>
          </p:nvSpPr>
          <p:spPr bwMode="auto">
            <a:xfrm>
              <a:off x="644961" y="3870103"/>
              <a:ext cx="595170" cy="59517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7" name="椭圆 62">
              <a:extLst>
                <a:ext uri="{FF2B5EF4-FFF2-40B4-BE49-F238E27FC236}">
                  <a16:creationId xmlns:a16="http://schemas.microsoft.com/office/drawing/2014/main" id="{6990ED4F-048B-4B14-875C-1C82B12A9CFF}"/>
                </a:ext>
              </a:extLst>
            </p:cNvPr>
            <p:cNvSpPr>
              <a:spLocks noChangeArrowheads="1"/>
            </p:cNvSpPr>
            <p:nvPr/>
          </p:nvSpPr>
          <p:spPr bwMode="auto">
            <a:xfrm>
              <a:off x="652499" y="3590986"/>
              <a:ext cx="511429" cy="511429"/>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8" name="椭圆 63">
              <a:extLst>
                <a:ext uri="{FF2B5EF4-FFF2-40B4-BE49-F238E27FC236}">
                  <a16:creationId xmlns:a16="http://schemas.microsoft.com/office/drawing/2014/main" id="{F78880C7-819E-4213-9071-F1F56993D1C0}"/>
                </a:ext>
              </a:extLst>
            </p:cNvPr>
            <p:cNvSpPr>
              <a:spLocks noChangeArrowheads="1"/>
            </p:cNvSpPr>
            <p:nvPr/>
          </p:nvSpPr>
          <p:spPr bwMode="auto">
            <a:xfrm>
              <a:off x="1009783" y="3709996"/>
              <a:ext cx="460696" cy="460697"/>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9" name="椭圆 64">
              <a:extLst>
                <a:ext uri="{FF2B5EF4-FFF2-40B4-BE49-F238E27FC236}">
                  <a16:creationId xmlns:a16="http://schemas.microsoft.com/office/drawing/2014/main" id="{47710489-ADF1-403C-8151-996DEB287F8C}"/>
                </a:ext>
              </a:extLst>
            </p:cNvPr>
            <p:cNvSpPr>
              <a:spLocks noChangeArrowheads="1"/>
            </p:cNvSpPr>
            <p:nvPr/>
          </p:nvSpPr>
          <p:spPr bwMode="auto">
            <a:xfrm>
              <a:off x="1212580" y="3966434"/>
              <a:ext cx="396782" cy="39678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0" name="椭圆 65">
              <a:extLst>
                <a:ext uri="{FF2B5EF4-FFF2-40B4-BE49-F238E27FC236}">
                  <a16:creationId xmlns:a16="http://schemas.microsoft.com/office/drawing/2014/main" id="{3B4A5330-8DDC-412F-8705-3E5670EA69BB}"/>
                </a:ext>
              </a:extLst>
            </p:cNvPr>
            <p:cNvSpPr>
              <a:spLocks noChangeArrowheads="1"/>
            </p:cNvSpPr>
            <p:nvPr/>
          </p:nvSpPr>
          <p:spPr bwMode="auto">
            <a:xfrm>
              <a:off x="1499680" y="3887119"/>
              <a:ext cx="329733" cy="329733"/>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1" name="椭圆 66">
              <a:extLst>
                <a:ext uri="{FF2B5EF4-FFF2-40B4-BE49-F238E27FC236}">
                  <a16:creationId xmlns:a16="http://schemas.microsoft.com/office/drawing/2014/main" id="{50EDAF58-5473-4915-9FFD-A0A9D5C7A29F}"/>
                </a:ext>
              </a:extLst>
            </p:cNvPr>
            <p:cNvSpPr>
              <a:spLocks noChangeArrowheads="1"/>
            </p:cNvSpPr>
            <p:nvPr/>
          </p:nvSpPr>
          <p:spPr bwMode="auto">
            <a:xfrm>
              <a:off x="2122987" y="4047151"/>
              <a:ext cx="222345" cy="22234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2" name="椭圆 67">
              <a:extLst>
                <a:ext uri="{FF2B5EF4-FFF2-40B4-BE49-F238E27FC236}">
                  <a16:creationId xmlns:a16="http://schemas.microsoft.com/office/drawing/2014/main" id="{6FCA187B-14CA-4819-91AF-AD4926A31678}"/>
                </a:ext>
              </a:extLst>
            </p:cNvPr>
            <p:cNvSpPr>
              <a:spLocks noChangeArrowheads="1"/>
            </p:cNvSpPr>
            <p:nvPr/>
          </p:nvSpPr>
          <p:spPr bwMode="auto">
            <a:xfrm>
              <a:off x="2645051" y="4127716"/>
              <a:ext cx="300396" cy="300397"/>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3" name="椭圆 68">
              <a:extLst>
                <a:ext uri="{FF2B5EF4-FFF2-40B4-BE49-F238E27FC236}">
                  <a16:creationId xmlns:a16="http://schemas.microsoft.com/office/drawing/2014/main" id="{EC2BC172-F9B2-4C91-8A89-1BB0D1B7CA3B}"/>
                </a:ext>
              </a:extLst>
            </p:cNvPr>
            <p:cNvSpPr>
              <a:spLocks noChangeArrowheads="1"/>
            </p:cNvSpPr>
            <p:nvPr/>
          </p:nvSpPr>
          <p:spPr bwMode="auto">
            <a:xfrm>
              <a:off x="3066201" y="4216704"/>
              <a:ext cx="408140" cy="40814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4" name="椭圆 69">
              <a:extLst>
                <a:ext uri="{FF2B5EF4-FFF2-40B4-BE49-F238E27FC236}">
                  <a16:creationId xmlns:a16="http://schemas.microsoft.com/office/drawing/2014/main" id="{CDEABBAE-8970-4AB3-AC35-B352C2416ABC}"/>
                </a:ext>
              </a:extLst>
            </p:cNvPr>
            <p:cNvSpPr>
              <a:spLocks noChangeArrowheads="1"/>
            </p:cNvSpPr>
            <p:nvPr/>
          </p:nvSpPr>
          <p:spPr bwMode="auto">
            <a:xfrm>
              <a:off x="3479946" y="4438515"/>
              <a:ext cx="496672" cy="49667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5" name="椭圆 70">
              <a:extLst>
                <a:ext uri="{FF2B5EF4-FFF2-40B4-BE49-F238E27FC236}">
                  <a16:creationId xmlns:a16="http://schemas.microsoft.com/office/drawing/2014/main" id="{CB7458E5-62B9-438C-99EF-DDB322F4AF97}"/>
                </a:ext>
              </a:extLst>
            </p:cNvPr>
            <p:cNvSpPr>
              <a:spLocks noChangeArrowheads="1"/>
            </p:cNvSpPr>
            <p:nvPr/>
          </p:nvSpPr>
          <p:spPr bwMode="auto">
            <a:xfrm>
              <a:off x="3757702" y="4624843"/>
              <a:ext cx="424840" cy="424840"/>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6" name="椭圆 71">
              <a:extLst>
                <a:ext uri="{FF2B5EF4-FFF2-40B4-BE49-F238E27FC236}">
                  <a16:creationId xmlns:a16="http://schemas.microsoft.com/office/drawing/2014/main" id="{102212C1-0A4D-41B9-9A29-031A68C8223C}"/>
                </a:ext>
              </a:extLst>
            </p:cNvPr>
            <p:cNvSpPr>
              <a:spLocks noChangeArrowheads="1"/>
            </p:cNvSpPr>
            <p:nvPr/>
          </p:nvSpPr>
          <p:spPr bwMode="auto">
            <a:xfrm>
              <a:off x="3473420" y="4750788"/>
              <a:ext cx="496701" cy="496701"/>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7" name="椭圆 72">
              <a:extLst>
                <a:ext uri="{FF2B5EF4-FFF2-40B4-BE49-F238E27FC236}">
                  <a16:creationId xmlns:a16="http://schemas.microsoft.com/office/drawing/2014/main" id="{323D190B-E152-40EC-B552-E72BAE51782F}"/>
                </a:ext>
              </a:extLst>
            </p:cNvPr>
            <p:cNvSpPr>
              <a:spLocks noChangeArrowheads="1"/>
            </p:cNvSpPr>
            <p:nvPr/>
          </p:nvSpPr>
          <p:spPr bwMode="auto">
            <a:xfrm>
              <a:off x="3645270" y="4796664"/>
              <a:ext cx="649702" cy="64970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8" name="椭圆 73">
              <a:extLst>
                <a:ext uri="{FF2B5EF4-FFF2-40B4-BE49-F238E27FC236}">
                  <a16:creationId xmlns:a16="http://schemas.microsoft.com/office/drawing/2014/main" id="{ADC0FA8E-99C7-472F-A21D-B1E6BF117CE0}"/>
                </a:ext>
              </a:extLst>
            </p:cNvPr>
            <p:cNvSpPr>
              <a:spLocks noChangeArrowheads="1"/>
            </p:cNvSpPr>
            <p:nvPr/>
          </p:nvSpPr>
          <p:spPr bwMode="auto">
            <a:xfrm>
              <a:off x="3404778" y="5095559"/>
              <a:ext cx="610756" cy="610756"/>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9" name="椭圆 74">
              <a:extLst>
                <a:ext uri="{FF2B5EF4-FFF2-40B4-BE49-F238E27FC236}">
                  <a16:creationId xmlns:a16="http://schemas.microsoft.com/office/drawing/2014/main" id="{CFE8ABC1-0D42-4BC3-8674-5E01AFDB6911}"/>
                </a:ext>
              </a:extLst>
            </p:cNvPr>
            <p:cNvSpPr>
              <a:spLocks noChangeArrowheads="1"/>
            </p:cNvSpPr>
            <p:nvPr/>
          </p:nvSpPr>
          <p:spPr bwMode="auto">
            <a:xfrm>
              <a:off x="3146945" y="5265551"/>
              <a:ext cx="610756" cy="610756"/>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0" name="椭圆 75">
              <a:extLst>
                <a:ext uri="{FF2B5EF4-FFF2-40B4-BE49-F238E27FC236}">
                  <a16:creationId xmlns:a16="http://schemas.microsoft.com/office/drawing/2014/main" id="{2C54DAEB-505D-48A6-B0C5-816E527E0B0E}"/>
                </a:ext>
              </a:extLst>
            </p:cNvPr>
            <p:cNvSpPr>
              <a:spLocks noChangeArrowheads="1"/>
            </p:cNvSpPr>
            <p:nvPr/>
          </p:nvSpPr>
          <p:spPr bwMode="auto">
            <a:xfrm>
              <a:off x="2832204" y="5354103"/>
              <a:ext cx="610756" cy="610756"/>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1" name="椭圆 76">
              <a:extLst>
                <a:ext uri="{FF2B5EF4-FFF2-40B4-BE49-F238E27FC236}">
                  <a16:creationId xmlns:a16="http://schemas.microsoft.com/office/drawing/2014/main" id="{FFB34CB0-6DC8-40B5-9475-ABE7B887ABEB}"/>
                </a:ext>
              </a:extLst>
            </p:cNvPr>
            <p:cNvSpPr>
              <a:spLocks noChangeArrowheads="1"/>
            </p:cNvSpPr>
            <p:nvPr/>
          </p:nvSpPr>
          <p:spPr bwMode="auto">
            <a:xfrm>
              <a:off x="3158679" y="5732810"/>
              <a:ext cx="314741" cy="314741"/>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2" name="椭圆 77">
              <a:extLst>
                <a:ext uri="{FF2B5EF4-FFF2-40B4-BE49-F238E27FC236}">
                  <a16:creationId xmlns:a16="http://schemas.microsoft.com/office/drawing/2014/main" id="{494604FB-EC9A-4FAA-8155-09BABEB5AB89}"/>
                </a:ext>
              </a:extLst>
            </p:cNvPr>
            <p:cNvSpPr>
              <a:spLocks noChangeArrowheads="1"/>
            </p:cNvSpPr>
            <p:nvPr/>
          </p:nvSpPr>
          <p:spPr bwMode="auto">
            <a:xfrm>
              <a:off x="2502419" y="5375559"/>
              <a:ext cx="481289" cy="481289"/>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3" name="椭圆 78">
              <a:extLst>
                <a:ext uri="{FF2B5EF4-FFF2-40B4-BE49-F238E27FC236}">
                  <a16:creationId xmlns:a16="http://schemas.microsoft.com/office/drawing/2014/main" id="{51716756-2DDD-4ABA-A8D1-0D1E8722DFC4}"/>
                </a:ext>
              </a:extLst>
            </p:cNvPr>
            <p:cNvSpPr>
              <a:spLocks noChangeArrowheads="1"/>
            </p:cNvSpPr>
            <p:nvPr/>
          </p:nvSpPr>
          <p:spPr bwMode="auto">
            <a:xfrm>
              <a:off x="2444981" y="5542372"/>
              <a:ext cx="631436" cy="631436"/>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4" name="椭圆 79">
              <a:extLst>
                <a:ext uri="{FF2B5EF4-FFF2-40B4-BE49-F238E27FC236}">
                  <a16:creationId xmlns:a16="http://schemas.microsoft.com/office/drawing/2014/main" id="{AEFDCD54-01FB-459B-B8DC-1EA9CEB011C8}"/>
                </a:ext>
              </a:extLst>
            </p:cNvPr>
            <p:cNvSpPr>
              <a:spLocks noChangeArrowheads="1"/>
            </p:cNvSpPr>
            <p:nvPr/>
          </p:nvSpPr>
          <p:spPr bwMode="auto">
            <a:xfrm>
              <a:off x="1881274" y="5761111"/>
              <a:ext cx="456124" cy="456124"/>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5" name="椭圆 80">
              <a:extLst>
                <a:ext uri="{FF2B5EF4-FFF2-40B4-BE49-F238E27FC236}">
                  <a16:creationId xmlns:a16="http://schemas.microsoft.com/office/drawing/2014/main" id="{6A890C06-8C20-431C-AD00-C1135B324D7F}"/>
                </a:ext>
              </a:extLst>
            </p:cNvPr>
            <p:cNvSpPr>
              <a:spLocks noChangeArrowheads="1"/>
            </p:cNvSpPr>
            <p:nvPr/>
          </p:nvSpPr>
          <p:spPr bwMode="auto">
            <a:xfrm>
              <a:off x="1780118" y="5478253"/>
              <a:ext cx="548877" cy="548877"/>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6" name="椭圆 81">
              <a:extLst>
                <a:ext uri="{FF2B5EF4-FFF2-40B4-BE49-F238E27FC236}">
                  <a16:creationId xmlns:a16="http://schemas.microsoft.com/office/drawing/2014/main" id="{8C6FFE6A-EFB2-44E1-902D-09D8504AEF35}"/>
                </a:ext>
              </a:extLst>
            </p:cNvPr>
            <p:cNvSpPr>
              <a:spLocks noChangeArrowheads="1"/>
            </p:cNvSpPr>
            <p:nvPr/>
          </p:nvSpPr>
          <p:spPr bwMode="auto">
            <a:xfrm>
              <a:off x="1547012" y="5501005"/>
              <a:ext cx="375302" cy="375302"/>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7" name="椭圆 82">
              <a:extLst>
                <a:ext uri="{FF2B5EF4-FFF2-40B4-BE49-F238E27FC236}">
                  <a16:creationId xmlns:a16="http://schemas.microsoft.com/office/drawing/2014/main" id="{99DE32F5-F2EE-4785-A6D2-7AE9E76DB98D}"/>
                </a:ext>
              </a:extLst>
            </p:cNvPr>
            <p:cNvSpPr>
              <a:spLocks noChangeArrowheads="1"/>
            </p:cNvSpPr>
            <p:nvPr/>
          </p:nvSpPr>
          <p:spPr bwMode="auto">
            <a:xfrm>
              <a:off x="2305865" y="5040676"/>
              <a:ext cx="240178" cy="240178"/>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8" name="椭圆 83">
              <a:extLst>
                <a:ext uri="{FF2B5EF4-FFF2-40B4-BE49-F238E27FC236}">
                  <a16:creationId xmlns:a16="http://schemas.microsoft.com/office/drawing/2014/main" id="{2B379280-A832-4D01-A05B-B97CA8E1424E}"/>
                </a:ext>
              </a:extLst>
            </p:cNvPr>
            <p:cNvSpPr>
              <a:spLocks noChangeArrowheads="1"/>
            </p:cNvSpPr>
            <p:nvPr/>
          </p:nvSpPr>
          <p:spPr bwMode="auto">
            <a:xfrm>
              <a:off x="1641096" y="5118390"/>
              <a:ext cx="139022" cy="139022"/>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9" name="椭圆 84">
              <a:extLst>
                <a:ext uri="{FF2B5EF4-FFF2-40B4-BE49-F238E27FC236}">
                  <a16:creationId xmlns:a16="http://schemas.microsoft.com/office/drawing/2014/main" id="{540103DF-4DF5-4613-97F1-F24DFFC96FE4}"/>
                </a:ext>
              </a:extLst>
            </p:cNvPr>
            <p:cNvSpPr>
              <a:spLocks noChangeArrowheads="1"/>
            </p:cNvSpPr>
            <p:nvPr/>
          </p:nvSpPr>
          <p:spPr bwMode="auto">
            <a:xfrm>
              <a:off x="3770207" y="3099283"/>
              <a:ext cx="139022" cy="13902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0" name="椭圆 85">
              <a:extLst>
                <a:ext uri="{FF2B5EF4-FFF2-40B4-BE49-F238E27FC236}">
                  <a16:creationId xmlns:a16="http://schemas.microsoft.com/office/drawing/2014/main" id="{19A33137-99E9-4DB6-BB50-8596A0CB40F4}"/>
                </a:ext>
              </a:extLst>
            </p:cNvPr>
            <p:cNvSpPr>
              <a:spLocks noChangeArrowheads="1"/>
            </p:cNvSpPr>
            <p:nvPr/>
          </p:nvSpPr>
          <p:spPr bwMode="auto">
            <a:xfrm>
              <a:off x="529802" y="2671641"/>
              <a:ext cx="139022" cy="139022"/>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1" name="椭圆 86">
              <a:extLst>
                <a:ext uri="{FF2B5EF4-FFF2-40B4-BE49-F238E27FC236}">
                  <a16:creationId xmlns:a16="http://schemas.microsoft.com/office/drawing/2014/main" id="{BDDBA013-0BD2-4010-8C84-D5FFF399575F}"/>
                </a:ext>
              </a:extLst>
            </p:cNvPr>
            <p:cNvSpPr>
              <a:spLocks noChangeArrowheads="1"/>
            </p:cNvSpPr>
            <p:nvPr/>
          </p:nvSpPr>
          <p:spPr bwMode="auto">
            <a:xfrm>
              <a:off x="306859" y="2974628"/>
              <a:ext cx="218226" cy="21822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2" name="椭圆 87">
              <a:extLst>
                <a:ext uri="{FF2B5EF4-FFF2-40B4-BE49-F238E27FC236}">
                  <a16:creationId xmlns:a16="http://schemas.microsoft.com/office/drawing/2014/main" id="{8AB5933E-6E7E-4CAE-B71B-36F7270E8031}"/>
                </a:ext>
              </a:extLst>
            </p:cNvPr>
            <p:cNvSpPr>
              <a:spLocks noChangeArrowheads="1"/>
            </p:cNvSpPr>
            <p:nvPr/>
          </p:nvSpPr>
          <p:spPr bwMode="auto">
            <a:xfrm>
              <a:off x="1796236" y="1235627"/>
              <a:ext cx="126079" cy="126079"/>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3" name="椭圆 88">
              <a:extLst>
                <a:ext uri="{FF2B5EF4-FFF2-40B4-BE49-F238E27FC236}">
                  <a16:creationId xmlns:a16="http://schemas.microsoft.com/office/drawing/2014/main" id="{3D3EEE63-99B9-4399-8922-87FDE6C9FB06}"/>
                </a:ext>
              </a:extLst>
            </p:cNvPr>
            <p:cNvSpPr>
              <a:spLocks noChangeArrowheads="1"/>
            </p:cNvSpPr>
            <p:nvPr/>
          </p:nvSpPr>
          <p:spPr bwMode="auto">
            <a:xfrm>
              <a:off x="728141" y="0"/>
              <a:ext cx="233550" cy="233550"/>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4" name="椭圆 89">
              <a:extLst>
                <a:ext uri="{FF2B5EF4-FFF2-40B4-BE49-F238E27FC236}">
                  <a16:creationId xmlns:a16="http://schemas.microsoft.com/office/drawing/2014/main" id="{5D82BCF9-848F-4969-B9F4-4AA0EB590C16}"/>
                </a:ext>
              </a:extLst>
            </p:cNvPr>
            <p:cNvSpPr>
              <a:spLocks noChangeArrowheads="1"/>
            </p:cNvSpPr>
            <p:nvPr/>
          </p:nvSpPr>
          <p:spPr bwMode="auto">
            <a:xfrm>
              <a:off x="412486" y="179105"/>
              <a:ext cx="108889" cy="108889"/>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6628" name="PA_任意多边形 90">
            <a:extLst>
              <a:ext uri="{FF2B5EF4-FFF2-40B4-BE49-F238E27FC236}">
                <a16:creationId xmlns:a16="http://schemas.microsoft.com/office/drawing/2014/main" id="{00CCA847-CE53-4983-9CA8-FD110446DB05}"/>
              </a:ext>
            </a:extLst>
          </p:cNvPr>
          <p:cNvSpPr>
            <a:spLocks/>
          </p:cNvSpPr>
          <p:nvPr>
            <p:custDataLst>
              <p:tags r:id="rId3"/>
            </p:custDataLst>
          </p:nvPr>
        </p:nvSpPr>
        <p:spPr bwMode="auto">
          <a:xfrm>
            <a:off x="0" y="4397375"/>
            <a:ext cx="858838" cy="1647825"/>
          </a:xfrm>
          <a:custGeom>
            <a:avLst/>
            <a:gdLst>
              <a:gd name="T0" fmla="*/ 34829 w 858639"/>
              <a:gd name="T1" fmla="*/ 0 h 1647670"/>
              <a:gd name="T2" fmla="*/ 859236 w 858639"/>
              <a:gd name="T3" fmla="*/ 824069 h 1647670"/>
              <a:gd name="T4" fmla="*/ 34829 w 858639"/>
              <a:gd name="T5" fmla="*/ 1648135 h 1647670"/>
              <a:gd name="T6" fmla="*/ 0 w 858639"/>
              <a:gd name="T7" fmla="*/ 1646378 h 1647670"/>
              <a:gd name="T8" fmla="*/ 0 w 858639"/>
              <a:gd name="T9" fmla="*/ 1758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9" name="PA_椭圆 91">
            <a:extLst>
              <a:ext uri="{FF2B5EF4-FFF2-40B4-BE49-F238E27FC236}">
                <a16:creationId xmlns:a16="http://schemas.microsoft.com/office/drawing/2014/main" id="{52189FFC-7292-40D3-A431-C856DCBEFCBB}"/>
              </a:ext>
            </a:extLst>
          </p:cNvPr>
          <p:cNvSpPr>
            <a:spLocks noChangeArrowheads="1"/>
          </p:cNvSpPr>
          <p:nvPr>
            <p:custDataLst>
              <p:tags r:id="rId4"/>
            </p:custDataLst>
          </p:nvPr>
        </p:nvSpPr>
        <p:spPr bwMode="auto">
          <a:xfrm>
            <a:off x="473075" y="4330700"/>
            <a:ext cx="1025525" cy="102552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0" name="PA_椭圆 92">
            <a:extLst>
              <a:ext uri="{FF2B5EF4-FFF2-40B4-BE49-F238E27FC236}">
                <a16:creationId xmlns:a16="http://schemas.microsoft.com/office/drawing/2014/main" id="{DA7453CE-5683-4138-9789-75366D181494}"/>
              </a:ext>
            </a:extLst>
          </p:cNvPr>
          <p:cNvSpPr>
            <a:spLocks noChangeArrowheads="1"/>
          </p:cNvSpPr>
          <p:nvPr>
            <p:custDataLst>
              <p:tags r:id="rId5"/>
            </p:custDataLst>
          </p:nvPr>
        </p:nvSpPr>
        <p:spPr bwMode="auto">
          <a:xfrm>
            <a:off x="1069975" y="4784725"/>
            <a:ext cx="857250" cy="85883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1" name="PA_椭圆 93">
            <a:extLst>
              <a:ext uri="{FF2B5EF4-FFF2-40B4-BE49-F238E27FC236}">
                <a16:creationId xmlns:a16="http://schemas.microsoft.com/office/drawing/2014/main" id="{C974DBE8-45A9-4F82-8972-B0FD1490C78A}"/>
              </a:ext>
            </a:extLst>
          </p:cNvPr>
          <p:cNvSpPr>
            <a:spLocks noChangeArrowheads="1"/>
          </p:cNvSpPr>
          <p:nvPr>
            <p:custDataLst>
              <p:tags r:id="rId6"/>
            </p:custDataLst>
          </p:nvPr>
        </p:nvSpPr>
        <p:spPr bwMode="auto">
          <a:xfrm>
            <a:off x="1425575" y="5410200"/>
            <a:ext cx="690563" cy="69056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2" name="PA_任意多边形 94">
            <a:extLst>
              <a:ext uri="{FF2B5EF4-FFF2-40B4-BE49-F238E27FC236}">
                <a16:creationId xmlns:a16="http://schemas.microsoft.com/office/drawing/2014/main" id="{5F5329D9-0E4F-43F7-A7C2-325CC0D746C3}"/>
              </a:ext>
            </a:extLst>
          </p:cNvPr>
          <p:cNvSpPr>
            <a:spLocks/>
          </p:cNvSpPr>
          <p:nvPr>
            <p:custDataLst>
              <p:tags r:id="rId7"/>
            </p:custDataLst>
          </p:nvPr>
        </p:nvSpPr>
        <p:spPr bwMode="auto">
          <a:xfrm>
            <a:off x="0" y="4946650"/>
            <a:ext cx="327025" cy="627063"/>
          </a:xfrm>
          <a:custGeom>
            <a:avLst/>
            <a:gdLst>
              <a:gd name="T0" fmla="*/ 1923 w 858639"/>
              <a:gd name="T1" fmla="*/ 0 h 1647670"/>
              <a:gd name="T2" fmla="*/ 47437 w 858639"/>
              <a:gd name="T3" fmla="*/ 45411 h 1647670"/>
              <a:gd name="T4" fmla="*/ 1923 w 858639"/>
              <a:gd name="T5" fmla="*/ 90822 h 1647670"/>
              <a:gd name="T6" fmla="*/ 0 w 858639"/>
              <a:gd name="T7" fmla="*/ 90725 h 1647670"/>
              <a:gd name="T8" fmla="*/ 0 w 858639"/>
              <a:gd name="T9" fmla="*/ 97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3" name="PA_任意多边形 95">
            <a:extLst>
              <a:ext uri="{FF2B5EF4-FFF2-40B4-BE49-F238E27FC236}">
                <a16:creationId xmlns:a16="http://schemas.microsoft.com/office/drawing/2014/main" id="{7BA38FE5-3B71-4162-B8E0-95B37D6A5A0F}"/>
              </a:ext>
            </a:extLst>
          </p:cNvPr>
          <p:cNvSpPr>
            <a:spLocks/>
          </p:cNvSpPr>
          <p:nvPr>
            <p:custDataLst>
              <p:tags r:id="rId8"/>
            </p:custDataLst>
          </p:nvPr>
        </p:nvSpPr>
        <p:spPr bwMode="auto">
          <a:xfrm rot="-5400000">
            <a:off x="4085432" y="6106319"/>
            <a:ext cx="412750" cy="1125537"/>
          </a:xfrm>
          <a:custGeom>
            <a:avLst/>
            <a:gdLst>
              <a:gd name="T0" fmla="*/ 290892 w 491660"/>
              <a:gd name="T1" fmla="*/ 314464 h 1505704"/>
              <a:gd name="T2" fmla="*/ 75992 w 491660"/>
              <a:gd name="T3" fmla="*/ 599807 h 1505704"/>
              <a:gd name="T4" fmla="*/ 0 w 491660"/>
              <a:gd name="T5" fmla="*/ 628927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4" name="PA_任意多边形 96">
            <a:extLst>
              <a:ext uri="{FF2B5EF4-FFF2-40B4-BE49-F238E27FC236}">
                <a16:creationId xmlns:a16="http://schemas.microsoft.com/office/drawing/2014/main" id="{B59C092D-A78A-425A-9571-1C38E76D46FD}"/>
              </a:ext>
            </a:extLst>
          </p:cNvPr>
          <p:cNvSpPr>
            <a:spLocks/>
          </p:cNvSpPr>
          <p:nvPr>
            <p:custDataLst>
              <p:tags r:id="rId9"/>
            </p:custDataLst>
          </p:nvPr>
        </p:nvSpPr>
        <p:spPr bwMode="auto">
          <a:xfrm rot="-5400000">
            <a:off x="4853781" y="5977732"/>
            <a:ext cx="587375" cy="1208088"/>
          </a:xfrm>
          <a:custGeom>
            <a:avLst/>
            <a:gdLst>
              <a:gd name="T0" fmla="*/ 838334 w 491660"/>
              <a:gd name="T1" fmla="*/ 388854 h 1505704"/>
              <a:gd name="T2" fmla="*/ 219003 w 491660"/>
              <a:gd name="T3" fmla="*/ 741700 h 1505704"/>
              <a:gd name="T4" fmla="*/ 0 w 491660"/>
              <a:gd name="T5" fmla="*/ 777707 h 1505704"/>
              <a:gd name="T6" fmla="*/ 0 w 491660"/>
              <a:gd name="T7" fmla="*/ 0 h 1505704"/>
              <a:gd name="T8" fmla="*/ 219003 w 491660"/>
              <a:gd name="T9" fmla="*/ 36008 h 1505704"/>
              <a:gd name="T10" fmla="*/ 838334 w 491660"/>
              <a:gd name="T11" fmla="*/ 38885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5" name="PA_任意多边形 97">
            <a:extLst>
              <a:ext uri="{FF2B5EF4-FFF2-40B4-BE49-F238E27FC236}">
                <a16:creationId xmlns:a16="http://schemas.microsoft.com/office/drawing/2014/main" id="{552AC890-C854-4A41-9BE0-12A216D75A69}"/>
              </a:ext>
            </a:extLst>
          </p:cNvPr>
          <p:cNvSpPr>
            <a:spLocks/>
          </p:cNvSpPr>
          <p:nvPr>
            <p:custDataLst>
              <p:tags r:id="rId10"/>
            </p:custDataLst>
          </p:nvPr>
        </p:nvSpPr>
        <p:spPr bwMode="auto">
          <a:xfrm rot="-5400000">
            <a:off x="5614194" y="6106319"/>
            <a:ext cx="412750" cy="1125538"/>
          </a:xfrm>
          <a:custGeom>
            <a:avLst/>
            <a:gdLst>
              <a:gd name="T0" fmla="*/ 290892 w 491660"/>
              <a:gd name="T1" fmla="*/ 314464 h 1505704"/>
              <a:gd name="T2" fmla="*/ 75992 w 491660"/>
              <a:gd name="T3" fmla="*/ 599808 h 1505704"/>
              <a:gd name="T4" fmla="*/ 0 w 491660"/>
              <a:gd name="T5" fmla="*/ 628929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6" name="PA_任意多边形 98">
            <a:extLst>
              <a:ext uri="{FF2B5EF4-FFF2-40B4-BE49-F238E27FC236}">
                <a16:creationId xmlns:a16="http://schemas.microsoft.com/office/drawing/2014/main" id="{613C5055-ED63-4B5D-9DF4-A7AA30D78165}"/>
              </a:ext>
            </a:extLst>
          </p:cNvPr>
          <p:cNvSpPr>
            <a:spLocks/>
          </p:cNvSpPr>
          <p:nvPr>
            <p:custDataLst>
              <p:tags r:id="rId11"/>
            </p:custDataLst>
          </p:nvPr>
        </p:nvSpPr>
        <p:spPr bwMode="auto">
          <a:xfrm rot="-5400000">
            <a:off x="6480969" y="6320631"/>
            <a:ext cx="238125" cy="887413"/>
          </a:xfrm>
          <a:custGeom>
            <a:avLst/>
            <a:gdLst>
              <a:gd name="T0" fmla="*/ 55858 w 491660"/>
              <a:gd name="T1" fmla="*/ 154123 h 1505704"/>
              <a:gd name="T2" fmla="*/ 14592 w 491660"/>
              <a:gd name="T3" fmla="*/ 293974 h 1505704"/>
              <a:gd name="T4" fmla="*/ 0 w 491660"/>
              <a:gd name="T5" fmla="*/ 308246 h 1505704"/>
              <a:gd name="T6" fmla="*/ 0 w 491660"/>
              <a:gd name="T7" fmla="*/ 0 h 1505704"/>
              <a:gd name="T8" fmla="*/ 14592 w 491660"/>
              <a:gd name="T9" fmla="*/ 14272 h 1505704"/>
              <a:gd name="T10" fmla="*/ 55858 w 491660"/>
              <a:gd name="T11" fmla="*/ 154123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7" name="PA_文本框 99">
            <a:extLst>
              <a:ext uri="{FF2B5EF4-FFF2-40B4-BE49-F238E27FC236}">
                <a16:creationId xmlns:a16="http://schemas.microsoft.com/office/drawing/2014/main" id="{2BB4720C-213A-40F8-93FA-8B6127340D7B}"/>
              </a:ext>
            </a:extLst>
          </p:cNvPr>
          <p:cNvSpPr>
            <a:spLocks noChangeArrowheads="1"/>
          </p:cNvSpPr>
          <p:nvPr>
            <p:custDataLst>
              <p:tags r:id="rId12"/>
            </p:custDataLst>
          </p:nvPr>
        </p:nvSpPr>
        <p:spPr bwMode="auto">
          <a:xfrm>
            <a:off x="724738" y="1895277"/>
            <a:ext cx="575029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5400" b="1" dirty="0">
                <a:solidFill>
                  <a:srgbClr val="000000"/>
                </a:solidFill>
                <a:latin typeface="微软雅黑" panose="020B0503020204020204" pitchFamily="34" charset="-122"/>
                <a:sym typeface="微软雅黑" panose="020B0503020204020204" pitchFamily="34" charset="-122"/>
              </a:rPr>
              <a:t>需求规格说明展示</a:t>
            </a:r>
            <a:endPar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sp>
        <p:nvSpPr>
          <p:cNvPr id="26638" name="PA_文本框 100">
            <a:extLst>
              <a:ext uri="{FF2B5EF4-FFF2-40B4-BE49-F238E27FC236}">
                <a16:creationId xmlns:a16="http://schemas.microsoft.com/office/drawing/2014/main" id="{7BE3CC08-3BF5-4311-9516-2B66492C5C9F}"/>
              </a:ext>
            </a:extLst>
          </p:cNvPr>
          <p:cNvSpPr>
            <a:spLocks noChangeArrowheads="1"/>
          </p:cNvSpPr>
          <p:nvPr>
            <p:custDataLst>
              <p:tags r:id="rId13"/>
            </p:custDataLst>
          </p:nvPr>
        </p:nvSpPr>
        <p:spPr bwMode="auto">
          <a:xfrm>
            <a:off x="2087563" y="3000375"/>
            <a:ext cx="3294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2400" b="1" dirty="0">
                <a:solidFill>
                  <a:srgbClr val="000000"/>
                </a:solidFill>
                <a:latin typeface="微软雅黑" panose="020B0503020204020204" pitchFamily="34" charset="-122"/>
                <a:sym typeface="微软雅黑" panose="020B0503020204020204" pitchFamily="34" charset="-122"/>
              </a:rPr>
              <a:t>APP</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26639" name="PA_组合 101">
            <a:extLst>
              <a:ext uri="{FF2B5EF4-FFF2-40B4-BE49-F238E27FC236}">
                <a16:creationId xmlns:a16="http://schemas.microsoft.com/office/drawing/2014/main" id="{33C73BE6-040C-4836-B8CF-FF9A034C5705}"/>
              </a:ext>
            </a:extLst>
          </p:cNvPr>
          <p:cNvGrpSpPr>
            <a:grpSpLocks/>
          </p:cNvGrpSpPr>
          <p:nvPr>
            <p:custDataLst>
              <p:tags r:id="rId14"/>
            </p:custDataLst>
          </p:nvPr>
        </p:nvGrpSpPr>
        <p:grpSpPr bwMode="auto">
          <a:xfrm>
            <a:off x="749300" y="2767013"/>
            <a:ext cx="5995988" cy="195262"/>
            <a:chOff x="0" y="0"/>
            <a:chExt cx="4727045" cy="649007"/>
          </a:xfrm>
        </p:grpSpPr>
        <p:sp>
          <p:nvSpPr>
            <p:cNvPr id="26640" name="矩形 102">
              <a:extLst>
                <a:ext uri="{FF2B5EF4-FFF2-40B4-BE49-F238E27FC236}">
                  <a16:creationId xmlns:a16="http://schemas.microsoft.com/office/drawing/2014/main" id="{6950CCBF-380A-4048-BCCB-F72F2ED7BC66}"/>
                </a:ext>
              </a:extLst>
            </p:cNvPr>
            <p:cNvSpPr>
              <a:spLocks noChangeArrowheads="1"/>
            </p:cNvSpPr>
            <p:nvPr/>
          </p:nvSpPr>
          <p:spPr bwMode="auto">
            <a:xfrm rot="-5400000">
              <a:off x="2281590" y="-2078072"/>
              <a:ext cx="163866" cy="472704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1" name="矩形 103">
              <a:extLst>
                <a:ext uri="{FF2B5EF4-FFF2-40B4-BE49-F238E27FC236}">
                  <a16:creationId xmlns:a16="http://schemas.microsoft.com/office/drawing/2014/main" id="{262E9121-4066-4B18-8950-FE8ED47D075E}"/>
                </a:ext>
              </a:extLst>
            </p:cNvPr>
            <p:cNvSpPr>
              <a:spLocks noChangeArrowheads="1"/>
            </p:cNvSpPr>
            <p:nvPr/>
          </p:nvSpPr>
          <p:spPr bwMode="auto">
            <a:xfrm rot="-5400000">
              <a:off x="2322556" y="-2236797"/>
              <a:ext cx="81933" cy="4727045"/>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2" name="矩形 104">
              <a:extLst>
                <a:ext uri="{FF2B5EF4-FFF2-40B4-BE49-F238E27FC236}">
                  <a16:creationId xmlns:a16="http://schemas.microsoft.com/office/drawing/2014/main" id="{FA91999B-6A2A-4A9B-8E89-861E823DF724}"/>
                </a:ext>
              </a:extLst>
            </p:cNvPr>
            <p:cNvSpPr>
              <a:spLocks noChangeArrowheads="1"/>
            </p:cNvSpPr>
            <p:nvPr/>
          </p:nvSpPr>
          <p:spPr bwMode="auto">
            <a:xfrm rot="-5400000">
              <a:off x="2338943" y="-2338944"/>
              <a:ext cx="49160" cy="472704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3" name="矩形 105">
              <a:extLst>
                <a:ext uri="{FF2B5EF4-FFF2-40B4-BE49-F238E27FC236}">
                  <a16:creationId xmlns:a16="http://schemas.microsoft.com/office/drawing/2014/main" id="{8DE04913-CD16-4227-A22F-A9E337D6F4B1}"/>
                </a:ext>
              </a:extLst>
            </p:cNvPr>
            <p:cNvSpPr>
              <a:spLocks noChangeArrowheads="1"/>
            </p:cNvSpPr>
            <p:nvPr/>
          </p:nvSpPr>
          <p:spPr bwMode="auto">
            <a:xfrm rot="-5400000">
              <a:off x="2240623" y="-1837417"/>
              <a:ext cx="245799" cy="4727045"/>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91" name="PA_文本框 100">
            <a:extLst>
              <a:ext uri="{FF2B5EF4-FFF2-40B4-BE49-F238E27FC236}">
                <a16:creationId xmlns:a16="http://schemas.microsoft.com/office/drawing/2014/main" id="{9DF1FDF9-3C78-4EA7-BE01-B9B18BE6B03D}"/>
              </a:ext>
            </a:extLst>
          </p:cNvPr>
          <p:cNvSpPr>
            <a:spLocks noChangeArrowheads="1"/>
          </p:cNvSpPr>
          <p:nvPr>
            <p:custDataLst>
              <p:tags r:id="rId15"/>
            </p:custDataLst>
          </p:nvPr>
        </p:nvSpPr>
        <p:spPr bwMode="auto">
          <a:xfrm>
            <a:off x="4629203" y="5936631"/>
            <a:ext cx="42017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1800" dirty="0">
                <a:solidFill>
                  <a:srgbClr val="000000"/>
                </a:solidFill>
                <a:latin typeface="微软雅黑" panose="020B0503020204020204" pitchFamily="34" charset="-122"/>
                <a:sym typeface="微软雅黑" panose="020B0503020204020204" pitchFamily="34" charset="-122"/>
              </a:rPr>
              <a:t>G04 </a:t>
            </a:r>
            <a:r>
              <a:rPr lang="zh-CN" altLang="en-US" sz="1800" dirty="0">
                <a:solidFill>
                  <a:srgbClr val="000000"/>
                </a:solidFill>
                <a:latin typeface="微软雅黑" panose="020B0503020204020204" pitchFamily="34" charset="-122"/>
                <a:sym typeface="微软雅黑" panose="020B0503020204020204" pitchFamily="34" charset="-122"/>
              </a:rPr>
              <a:t>邵美芝 李晓菁 王心怡 曹未 豆欣童</a:t>
            </a:r>
            <a:endPar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pic>
        <p:nvPicPr>
          <p:cNvPr id="20" name="图片 19">
            <a:extLst>
              <a:ext uri="{FF2B5EF4-FFF2-40B4-BE49-F238E27FC236}">
                <a16:creationId xmlns:a16="http://schemas.microsoft.com/office/drawing/2014/main" id="{B6F38ACB-2E1C-4C0E-B21A-F855C3A037E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48615" y="2890127"/>
            <a:ext cx="721436" cy="721436"/>
          </a:xfrm>
          <a:prstGeom prst="rect">
            <a:avLst/>
          </a:prstGeom>
        </p:spPr>
      </p:pic>
    </p:spTree>
    <p:extLst>
      <p:ext uri="{BB962C8B-B14F-4D97-AF65-F5344CB8AC3E}">
        <p14:creationId xmlns:p14="http://schemas.microsoft.com/office/powerpoint/2010/main" val="20850549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确认</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13" name="图片 12">
            <a:extLst>
              <a:ext uri="{FF2B5EF4-FFF2-40B4-BE49-F238E27FC236}">
                <a16:creationId xmlns:a16="http://schemas.microsoft.com/office/drawing/2014/main" id="{61E87179-FCBF-40E2-98DD-5287E38F9529}"/>
              </a:ext>
            </a:extLst>
          </p:cNvPr>
          <p:cNvPicPr/>
          <p:nvPr/>
        </p:nvPicPr>
        <p:blipFill>
          <a:blip r:embed="rId8"/>
          <a:stretch>
            <a:fillRect/>
          </a:stretch>
        </p:blipFill>
        <p:spPr>
          <a:xfrm>
            <a:off x="276064" y="892175"/>
            <a:ext cx="5033010" cy="2536825"/>
          </a:xfrm>
          <a:prstGeom prst="rect">
            <a:avLst/>
          </a:prstGeom>
        </p:spPr>
      </p:pic>
      <p:pic>
        <p:nvPicPr>
          <p:cNvPr id="14" name="图片 13">
            <a:extLst>
              <a:ext uri="{FF2B5EF4-FFF2-40B4-BE49-F238E27FC236}">
                <a16:creationId xmlns:a16="http://schemas.microsoft.com/office/drawing/2014/main" id="{EB646683-BFE9-44F0-A4C8-CBC52ED27992}"/>
              </a:ext>
            </a:extLst>
          </p:cNvPr>
          <p:cNvPicPr/>
          <p:nvPr/>
        </p:nvPicPr>
        <p:blipFill>
          <a:blip r:embed="rId9"/>
          <a:stretch>
            <a:fillRect/>
          </a:stretch>
        </p:blipFill>
        <p:spPr>
          <a:xfrm>
            <a:off x="5777042" y="892175"/>
            <a:ext cx="5274310" cy="2844165"/>
          </a:xfrm>
          <a:prstGeom prst="rect">
            <a:avLst/>
          </a:prstGeom>
        </p:spPr>
      </p:pic>
      <p:pic>
        <p:nvPicPr>
          <p:cNvPr id="16" name="图片 15">
            <a:extLst>
              <a:ext uri="{FF2B5EF4-FFF2-40B4-BE49-F238E27FC236}">
                <a16:creationId xmlns:a16="http://schemas.microsoft.com/office/drawing/2014/main" id="{8A506525-3354-495B-A59F-05C19DC4551D}"/>
              </a:ext>
            </a:extLst>
          </p:cNvPr>
          <p:cNvPicPr/>
          <p:nvPr/>
        </p:nvPicPr>
        <p:blipFill>
          <a:blip r:embed="rId10"/>
          <a:stretch>
            <a:fillRect/>
          </a:stretch>
        </p:blipFill>
        <p:spPr>
          <a:xfrm>
            <a:off x="276064" y="1692221"/>
            <a:ext cx="5033010" cy="2596832"/>
          </a:xfrm>
          <a:prstGeom prst="rect">
            <a:avLst/>
          </a:prstGeom>
        </p:spPr>
      </p:pic>
      <p:pic>
        <p:nvPicPr>
          <p:cNvPr id="4" name="图片 3">
            <a:extLst>
              <a:ext uri="{FF2B5EF4-FFF2-40B4-BE49-F238E27FC236}">
                <a16:creationId xmlns:a16="http://schemas.microsoft.com/office/drawing/2014/main" id="{AD67C345-9D81-467C-9A9F-7151AF8F36BD}"/>
              </a:ext>
            </a:extLst>
          </p:cNvPr>
          <p:cNvPicPr>
            <a:picLocks noChangeAspect="1"/>
          </p:cNvPicPr>
          <p:nvPr/>
        </p:nvPicPr>
        <p:blipFill>
          <a:blip r:embed="rId11"/>
          <a:stretch>
            <a:fillRect/>
          </a:stretch>
        </p:blipFill>
        <p:spPr>
          <a:xfrm>
            <a:off x="276065" y="2990637"/>
            <a:ext cx="5033010" cy="2616413"/>
          </a:xfrm>
          <a:prstGeom prst="rect">
            <a:avLst/>
          </a:prstGeom>
        </p:spPr>
      </p:pic>
      <p:pic>
        <p:nvPicPr>
          <p:cNvPr id="6" name="图片 5">
            <a:extLst>
              <a:ext uri="{FF2B5EF4-FFF2-40B4-BE49-F238E27FC236}">
                <a16:creationId xmlns:a16="http://schemas.microsoft.com/office/drawing/2014/main" id="{D4DFE657-1BF0-4C7A-A195-675E76F467B2}"/>
              </a:ext>
            </a:extLst>
          </p:cNvPr>
          <p:cNvPicPr>
            <a:picLocks noChangeAspect="1"/>
          </p:cNvPicPr>
          <p:nvPr/>
        </p:nvPicPr>
        <p:blipFill>
          <a:blip r:embed="rId12"/>
          <a:stretch>
            <a:fillRect/>
          </a:stretch>
        </p:blipFill>
        <p:spPr>
          <a:xfrm>
            <a:off x="5777042" y="1803952"/>
            <a:ext cx="5340987" cy="3424030"/>
          </a:xfrm>
          <a:prstGeom prst="rect">
            <a:avLst/>
          </a:prstGeom>
        </p:spPr>
      </p:pic>
      <p:pic>
        <p:nvPicPr>
          <p:cNvPr id="18" name="图片 17">
            <a:extLst>
              <a:ext uri="{FF2B5EF4-FFF2-40B4-BE49-F238E27FC236}">
                <a16:creationId xmlns:a16="http://schemas.microsoft.com/office/drawing/2014/main" id="{CF98394F-BF96-4EE3-8F71-0C3E91473AC9}"/>
              </a:ext>
            </a:extLst>
          </p:cNvPr>
          <p:cNvPicPr/>
          <p:nvPr/>
        </p:nvPicPr>
        <p:blipFill>
          <a:blip r:embed="rId13"/>
          <a:stretch>
            <a:fillRect/>
          </a:stretch>
        </p:blipFill>
        <p:spPr>
          <a:xfrm>
            <a:off x="5777042" y="3125470"/>
            <a:ext cx="5274310" cy="2481580"/>
          </a:xfrm>
          <a:prstGeom prst="rect">
            <a:avLst/>
          </a:prstGeom>
        </p:spPr>
      </p:pic>
    </p:spTree>
    <p:extLst>
      <p:ext uri="{BB962C8B-B14F-4D97-AF65-F5344CB8AC3E}">
        <p14:creationId xmlns:p14="http://schemas.microsoft.com/office/powerpoint/2010/main" val="31934590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3</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需求获取</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7748670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用户访谈</a:t>
            </a:r>
          </a:p>
        </p:txBody>
      </p:sp>
      <p:pic>
        <p:nvPicPr>
          <p:cNvPr id="3" name="图片 2">
            <a:extLst>
              <a:ext uri="{FF2B5EF4-FFF2-40B4-BE49-F238E27FC236}">
                <a16:creationId xmlns:a16="http://schemas.microsoft.com/office/drawing/2014/main" id="{952668F4-124A-4D4D-B563-8099425CC3BE}"/>
              </a:ext>
            </a:extLst>
          </p:cNvPr>
          <p:cNvPicPr>
            <a:picLocks noChangeAspect="1"/>
          </p:cNvPicPr>
          <p:nvPr/>
        </p:nvPicPr>
        <p:blipFill>
          <a:blip r:embed="rId8"/>
          <a:stretch>
            <a:fillRect/>
          </a:stretch>
        </p:blipFill>
        <p:spPr>
          <a:xfrm>
            <a:off x="180303" y="831776"/>
            <a:ext cx="6608807" cy="4706877"/>
          </a:xfrm>
          <a:prstGeom prst="rect">
            <a:avLst/>
          </a:prstGeom>
        </p:spPr>
      </p:pic>
      <p:pic>
        <p:nvPicPr>
          <p:cNvPr id="5" name="图片 4">
            <a:extLst>
              <a:ext uri="{FF2B5EF4-FFF2-40B4-BE49-F238E27FC236}">
                <a16:creationId xmlns:a16="http://schemas.microsoft.com/office/drawing/2014/main" id="{E475DED0-3603-4C4F-807E-96CE8BDCB692}"/>
              </a:ext>
            </a:extLst>
          </p:cNvPr>
          <p:cNvPicPr>
            <a:picLocks noChangeAspect="1"/>
          </p:cNvPicPr>
          <p:nvPr/>
        </p:nvPicPr>
        <p:blipFill>
          <a:blip r:embed="rId9"/>
          <a:stretch>
            <a:fillRect/>
          </a:stretch>
        </p:blipFill>
        <p:spPr>
          <a:xfrm>
            <a:off x="7143749" y="754502"/>
            <a:ext cx="4755953" cy="6026224"/>
          </a:xfrm>
          <a:prstGeom prst="rect">
            <a:avLst/>
          </a:prstGeom>
        </p:spPr>
      </p:pic>
    </p:spTree>
    <p:extLst>
      <p:ext uri="{BB962C8B-B14F-4D97-AF65-F5344CB8AC3E}">
        <p14:creationId xmlns:p14="http://schemas.microsoft.com/office/powerpoint/2010/main" val="36160503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D68F8FD-4BFC-4A6C-9F00-D9795256DDB3}"/>
              </a:ext>
            </a:extLst>
          </p:cNvPr>
          <p:cNvPicPr>
            <a:picLocks noChangeAspect="1"/>
          </p:cNvPicPr>
          <p:nvPr/>
        </p:nvPicPr>
        <p:blipFill>
          <a:blip r:embed="rId10"/>
          <a:stretch>
            <a:fillRect/>
          </a:stretch>
        </p:blipFill>
        <p:spPr>
          <a:xfrm>
            <a:off x="238326" y="2676175"/>
            <a:ext cx="7548880" cy="3964320"/>
          </a:xfrm>
          <a:prstGeom prst="rect">
            <a:avLst/>
          </a:prstGeom>
        </p:spPr>
      </p:pic>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4" name="图片 3">
            <a:extLst>
              <a:ext uri="{FF2B5EF4-FFF2-40B4-BE49-F238E27FC236}">
                <a16:creationId xmlns:a16="http://schemas.microsoft.com/office/drawing/2014/main" id="{E25C331A-1DA4-4670-89C5-5C9914DFE754}"/>
              </a:ext>
            </a:extLst>
          </p:cNvPr>
          <p:cNvPicPr>
            <a:picLocks noChangeAspect="1"/>
          </p:cNvPicPr>
          <p:nvPr/>
        </p:nvPicPr>
        <p:blipFill>
          <a:blip r:embed="rId11"/>
          <a:stretch>
            <a:fillRect/>
          </a:stretch>
        </p:blipFill>
        <p:spPr>
          <a:xfrm>
            <a:off x="347796" y="835998"/>
            <a:ext cx="2813967" cy="1840177"/>
          </a:xfrm>
          <a:prstGeom prst="rect">
            <a:avLst/>
          </a:prstGeom>
        </p:spPr>
      </p:pic>
      <p:pic>
        <p:nvPicPr>
          <p:cNvPr id="9" name="图片 8">
            <a:extLst>
              <a:ext uri="{FF2B5EF4-FFF2-40B4-BE49-F238E27FC236}">
                <a16:creationId xmlns:a16="http://schemas.microsoft.com/office/drawing/2014/main" id="{4D569CE9-6C07-48E7-94AB-D0869A7F746A}"/>
              </a:ext>
            </a:extLst>
          </p:cNvPr>
          <p:cNvPicPr>
            <a:picLocks noChangeAspect="1"/>
          </p:cNvPicPr>
          <p:nvPr/>
        </p:nvPicPr>
        <p:blipFill>
          <a:blip r:embed="rId12"/>
          <a:stretch>
            <a:fillRect/>
          </a:stretch>
        </p:blipFill>
        <p:spPr>
          <a:xfrm>
            <a:off x="4959921" y="2057182"/>
            <a:ext cx="6827883" cy="4416284"/>
          </a:xfrm>
          <a:prstGeom prst="rect">
            <a:avLst/>
          </a:prstGeom>
        </p:spPr>
      </p:pic>
      <p:sp>
        <p:nvSpPr>
          <p:cNvPr id="10" name="PA_矩形 23">
            <a:extLst>
              <a:ext uri="{FF2B5EF4-FFF2-40B4-BE49-F238E27FC236}">
                <a16:creationId xmlns:a16="http://schemas.microsoft.com/office/drawing/2014/main" id="{C37ED979-66D6-40B4-80D8-28FD1A7A5105}"/>
              </a:ext>
            </a:extLst>
          </p:cNvPr>
          <p:cNvSpPr>
            <a:spLocks noChangeArrowheads="1"/>
          </p:cNvSpPr>
          <p:nvPr>
            <p:custDataLst>
              <p:tags r:id="rId6"/>
            </p:custDataLst>
          </p:nvPr>
        </p:nvSpPr>
        <p:spPr bwMode="auto">
          <a:xfrm>
            <a:off x="4796409" y="935288"/>
            <a:ext cx="6423303" cy="59848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540D499D-1A65-4A24-BBD7-8C8C1D6FD3A4}"/>
              </a:ext>
            </a:extLst>
          </p:cNvPr>
          <p:cNvSpPr>
            <a:spLocks noChangeArrowheads="1"/>
          </p:cNvSpPr>
          <p:nvPr>
            <p:custDataLst>
              <p:tags r:id="rId7"/>
            </p:custDataLst>
          </p:nvPr>
        </p:nvSpPr>
        <p:spPr bwMode="auto">
          <a:xfrm>
            <a:off x="4959921" y="972922"/>
            <a:ext cx="62597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dirty="0">
                <a:solidFill>
                  <a:srgbClr val="FFFFFF"/>
                </a:solidFill>
              </a:rPr>
              <a:t>Axure RP:</a:t>
            </a:r>
            <a:r>
              <a:rPr lang="zh-CN" altLang="en-US" dirty="0">
                <a:solidFill>
                  <a:srgbClr val="FFFFFF"/>
                </a:solidFill>
              </a:rPr>
              <a:t>一个专业的快速原型设计工具</a:t>
            </a:r>
            <a:endParaRPr kumimoji="0" lang="zh-CN" altLang="en-US" sz="2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42818394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57092" y="104267"/>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3" name="图片 2">
            <a:extLst>
              <a:ext uri="{FF2B5EF4-FFF2-40B4-BE49-F238E27FC236}">
                <a16:creationId xmlns:a16="http://schemas.microsoft.com/office/drawing/2014/main" id="{A9F7433A-C47F-4497-9C9A-67241836586B}"/>
              </a:ext>
            </a:extLst>
          </p:cNvPr>
          <p:cNvPicPr>
            <a:picLocks noChangeAspect="1"/>
          </p:cNvPicPr>
          <p:nvPr/>
        </p:nvPicPr>
        <p:blipFill>
          <a:blip r:embed="rId9"/>
          <a:stretch>
            <a:fillRect/>
          </a:stretch>
        </p:blipFill>
        <p:spPr>
          <a:xfrm>
            <a:off x="328412" y="839451"/>
            <a:ext cx="2587346" cy="5492840"/>
          </a:xfrm>
          <a:prstGeom prst="rect">
            <a:avLst/>
          </a:prstGeom>
        </p:spPr>
      </p:pic>
      <p:sp>
        <p:nvSpPr>
          <p:cNvPr id="10" name="PA_文本框 21">
            <a:extLst>
              <a:ext uri="{FF2B5EF4-FFF2-40B4-BE49-F238E27FC236}">
                <a16:creationId xmlns:a16="http://schemas.microsoft.com/office/drawing/2014/main" id="{B65A08E8-6DA7-4D12-AEB3-5EBAE6F836C8}"/>
              </a:ext>
            </a:extLst>
          </p:cNvPr>
          <p:cNvSpPr>
            <a:spLocks noChangeArrowheads="1"/>
          </p:cNvSpPr>
          <p:nvPr>
            <p:custDataLst>
              <p:tags r:id="rId6"/>
            </p:custDataLst>
          </p:nvPr>
        </p:nvSpPr>
        <p:spPr bwMode="auto">
          <a:xfrm>
            <a:off x="6026263" y="965916"/>
            <a:ext cx="5251759"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1.</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只能教师发表博客</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rPr>
              <a:t>2.</a:t>
            </a:r>
            <a:r>
              <a:rPr lang="zh-CN" altLang="en-US" sz="2000" dirty="0">
                <a:solidFill>
                  <a:srgbClr val="000000"/>
                </a:solidFill>
              </a:rPr>
              <a:t>博客可以发布不受限制的文字、图片、视频</a:t>
            </a:r>
            <a:endParaRPr lang="en-US" altLang="zh-CN"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3.</a:t>
            </a:r>
            <a:r>
              <a:rPr lang="zh-CN" altLang="en-US" sz="2000" dirty="0">
                <a:solidFill>
                  <a:srgbClr val="000000"/>
                </a:solidFill>
                <a:latin typeface="微软雅黑" panose="020B0503020204020204" pitchFamily="34" charset="-122"/>
                <a:sym typeface="微软雅黑" panose="020B0503020204020204" pitchFamily="34" charset="-122"/>
              </a:rPr>
              <a:t>博客可以按照课程领域进行分类</a:t>
            </a:r>
            <a:endParaRPr lang="en-US" altLang="zh-CN" sz="2000" dirty="0">
              <a:solidFill>
                <a:srgbClr val="000000"/>
              </a:solidFill>
              <a:latin typeface="微软雅黑" panose="020B0503020204020204" pitchFamily="34"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latin typeface="微软雅黑" panose="020B0503020204020204" pitchFamily="34" charset="-122"/>
                <a:sym typeface="微软雅黑" panose="020B0503020204020204" pitchFamily="34" charset="-122"/>
              </a:rPr>
              <a:t>4.</a:t>
            </a:r>
            <a:r>
              <a:rPr lang="zh-CN" altLang="en-US" sz="2000" dirty="0">
                <a:solidFill>
                  <a:srgbClr val="000000"/>
                </a:solidFill>
                <a:latin typeface="微软雅黑" panose="020B0503020204020204" pitchFamily="34" charset="-122"/>
                <a:sym typeface="微软雅黑" panose="020B0503020204020204" pitchFamily="34" charset="-122"/>
              </a:rPr>
              <a:t>博客的基本属性和操作功能等</a:t>
            </a:r>
            <a:endParaRPr lang="en-US" altLang="zh-CN" sz="2000" dirty="0">
              <a:solidFill>
                <a:srgbClr val="000000"/>
              </a:solidFill>
              <a:latin typeface="微软雅黑" panose="020B0503020204020204" pitchFamily="34" charset="-122"/>
              <a:sym typeface="微软雅黑" panose="020B0503020204020204" pitchFamily="34" charset="-122"/>
            </a:endParaRPr>
          </a:p>
        </p:txBody>
      </p:sp>
      <p:pic>
        <p:nvPicPr>
          <p:cNvPr id="6" name="图片 5">
            <a:extLst>
              <a:ext uri="{FF2B5EF4-FFF2-40B4-BE49-F238E27FC236}">
                <a16:creationId xmlns:a16="http://schemas.microsoft.com/office/drawing/2014/main" id="{3B96AA6F-6A79-4C5C-8014-C33CE33E06E7}"/>
              </a:ext>
            </a:extLst>
          </p:cNvPr>
          <p:cNvPicPr>
            <a:picLocks noChangeAspect="1"/>
          </p:cNvPicPr>
          <p:nvPr/>
        </p:nvPicPr>
        <p:blipFill>
          <a:blip r:embed="rId10"/>
          <a:stretch>
            <a:fillRect/>
          </a:stretch>
        </p:blipFill>
        <p:spPr>
          <a:xfrm>
            <a:off x="2915758" y="839451"/>
            <a:ext cx="2647573" cy="5492840"/>
          </a:xfrm>
          <a:prstGeom prst="rect">
            <a:avLst/>
          </a:prstGeom>
        </p:spPr>
      </p:pic>
    </p:spTree>
    <p:extLst>
      <p:ext uri="{BB962C8B-B14F-4D97-AF65-F5344CB8AC3E}">
        <p14:creationId xmlns:p14="http://schemas.microsoft.com/office/powerpoint/2010/main" val="35203439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43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sp>
        <p:nvSpPr>
          <p:cNvPr id="12" name="PA_文本框 21">
            <a:extLst>
              <a:ext uri="{FF2B5EF4-FFF2-40B4-BE49-F238E27FC236}">
                <a16:creationId xmlns:a16="http://schemas.microsoft.com/office/drawing/2014/main" id="{683AFA00-6810-4119-A995-79C7B8244798}"/>
              </a:ext>
            </a:extLst>
          </p:cNvPr>
          <p:cNvSpPr>
            <a:spLocks noChangeArrowheads="1"/>
          </p:cNvSpPr>
          <p:nvPr>
            <p:custDataLst>
              <p:tags r:id="rId6"/>
            </p:custDataLst>
          </p:nvPr>
        </p:nvSpPr>
        <p:spPr bwMode="auto">
          <a:xfrm>
            <a:off x="6232325" y="940159"/>
            <a:ext cx="5270995"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论坛</a:t>
            </a: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1.</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教师和学生用户都能发布帖子</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rPr>
              <a:t>2.</a:t>
            </a:r>
            <a:r>
              <a:rPr lang="zh-CN" altLang="en-US" sz="2000" dirty="0">
                <a:solidFill>
                  <a:srgbClr val="000000"/>
                </a:solidFill>
              </a:rPr>
              <a:t>可以申请精华帖</a:t>
            </a:r>
            <a:endParaRPr lang="en-US" altLang="zh-CN"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3.</a:t>
            </a:r>
            <a:r>
              <a:rPr lang="zh-CN" altLang="en-US" sz="2000" noProof="0" dirty="0">
                <a:solidFill>
                  <a:srgbClr val="000000"/>
                </a:solidFill>
                <a:latin typeface="微软雅黑" panose="020B0503020204020204" pitchFamily="34" charset="-122"/>
                <a:sym typeface="微软雅黑" panose="020B0503020204020204" pitchFamily="34" charset="-122"/>
              </a:rPr>
              <a:t>帖子只能发布文字和图片，图片统一在文字</a:t>
            </a:r>
            <a:endParaRPr lang="en-US" altLang="zh-CN" sz="2000" noProof="0" dirty="0">
              <a:solidFill>
                <a:srgbClr val="000000"/>
              </a:solidFill>
              <a:latin typeface="微软雅黑" panose="020B0503020204020204" pitchFamily="34"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000" noProof="0" dirty="0">
                <a:solidFill>
                  <a:srgbClr val="000000"/>
                </a:solidFill>
                <a:latin typeface="微软雅黑" panose="020B0503020204020204" pitchFamily="34" charset="-122"/>
                <a:sym typeface="微软雅黑" panose="020B0503020204020204" pitchFamily="34" charset="-122"/>
              </a:rPr>
              <a:t>下且限制数量。</a:t>
            </a:r>
            <a:endParaRPr lang="en-US" altLang="zh-CN" sz="2000" dirty="0">
              <a:solidFill>
                <a:srgbClr val="000000"/>
              </a:solidFill>
              <a:latin typeface="微软雅黑" panose="020B0503020204020204" pitchFamily="34"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latin typeface="微软雅黑" panose="020B0503020204020204" pitchFamily="34" charset="-122"/>
                <a:sym typeface="微软雅黑" panose="020B0503020204020204" pitchFamily="34" charset="-122"/>
              </a:rPr>
              <a:t>4.</a:t>
            </a:r>
            <a:r>
              <a:rPr lang="zh-CN" altLang="en-US" sz="2000" dirty="0">
                <a:solidFill>
                  <a:srgbClr val="000000"/>
                </a:solidFill>
                <a:latin typeface="微软雅黑" panose="020B0503020204020204" pitchFamily="34" charset="-122"/>
                <a:sym typeface="微软雅黑" panose="020B0503020204020204" pitchFamily="34" charset="-122"/>
              </a:rPr>
              <a:t>帖子的基本属性和操作功能等</a:t>
            </a:r>
            <a:endParaRPr lang="en-US" altLang="zh-CN" sz="2000" dirty="0">
              <a:solidFill>
                <a:srgbClr val="000000"/>
              </a:solidFill>
              <a:latin typeface="微软雅黑" panose="020B0503020204020204" pitchFamily="34" charset="-122"/>
              <a:sym typeface="微软雅黑" panose="020B0503020204020204" pitchFamily="34" charset="-122"/>
            </a:endParaRPr>
          </a:p>
        </p:txBody>
      </p:sp>
      <p:pic>
        <p:nvPicPr>
          <p:cNvPr id="3" name="图片 2">
            <a:extLst>
              <a:ext uri="{FF2B5EF4-FFF2-40B4-BE49-F238E27FC236}">
                <a16:creationId xmlns:a16="http://schemas.microsoft.com/office/drawing/2014/main" id="{84E71562-46A1-4166-B7AD-1A6C9F8986E9}"/>
              </a:ext>
            </a:extLst>
          </p:cNvPr>
          <p:cNvPicPr>
            <a:picLocks noChangeAspect="1"/>
          </p:cNvPicPr>
          <p:nvPr/>
        </p:nvPicPr>
        <p:blipFill>
          <a:blip r:embed="rId9"/>
          <a:stretch>
            <a:fillRect/>
          </a:stretch>
        </p:blipFill>
        <p:spPr>
          <a:xfrm>
            <a:off x="154341" y="804850"/>
            <a:ext cx="2752017" cy="5814811"/>
          </a:xfrm>
          <a:prstGeom prst="rect">
            <a:avLst/>
          </a:prstGeom>
        </p:spPr>
      </p:pic>
      <p:pic>
        <p:nvPicPr>
          <p:cNvPr id="7" name="图片 6">
            <a:extLst>
              <a:ext uri="{FF2B5EF4-FFF2-40B4-BE49-F238E27FC236}">
                <a16:creationId xmlns:a16="http://schemas.microsoft.com/office/drawing/2014/main" id="{297EE8F8-2C81-4BEB-82C9-B2CAA76BAE0A}"/>
              </a:ext>
            </a:extLst>
          </p:cNvPr>
          <p:cNvPicPr>
            <a:picLocks noChangeAspect="1"/>
          </p:cNvPicPr>
          <p:nvPr/>
        </p:nvPicPr>
        <p:blipFill>
          <a:blip r:embed="rId10"/>
          <a:stretch>
            <a:fillRect/>
          </a:stretch>
        </p:blipFill>
        <p:spPr>
          <a:xfrm>
            <a:off x="3002522" y="804850"/>
            <a:ext cx="2763269" cy="5827612"/>
          </a:xfrm>
          <a:prstGeom prst="rect">
            <a:avLst/>
          </a:prstGeom>
        </p:spPr>
      </p:pic>
    </p:spTree>
    <p:extLst>
      <p:ext uri="{BB962C8B-B14F-4D97-AF65-F5344CB8AC3E}">
        <p14:creationId xmlns:p14="http://schemas.microsoft.com/office/powerpoint/2010/main" val="2996755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2770" name="PA_矩形 1">
            <a:extLst>
              <a:ext uri="{FF2B5EF4-FFF2-40B4-BE49-F238E27FC236}">
                <a16:creationId xmlns:a16="http://schemas.microsoft.com/office/drawing/2014/main" id="{E32A09A8-5D6A-4B36-9DB7-454580E477F0}"/>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1" name="PA_矩形 2">
            <a:extLst>
              <a:ext uri="{FF2B5EF4-FFF2-40B4-BE49-F238E27FC236}">
                <a16:creationId xmlns:a16="http://schemas.microsoft.com/office/drawing/2014/main" id="{902AFA31-0653-43B2-9AA2-13B01977481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2" name="PA_矩形 3">
            <a:extLst>
              <a:ext uri="{FF2B5EF4-FFF2-40B4-BE49-F238E27FC236}">
                <a16:creationId xmlns:a16="http://schemas.microsoft.com/office/drawing/2014/main" id="{B6EA1B8A-4FE1-4ED4-82A8-1889B142CBC7}"/>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3" name="PA_矩形 4">
            <a:extLst>
              <a:ext uri="{FF2B5EF4-FFF2-40B4-BE49-F238E27FC236}">
                <a16:creationId xmlns:a16="http://schemas.microsoft.com/office/drawing/2014/main" id="{A6E826B5-F700-435C-9116-72301B87327C}"/>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4" name="PA_矩形 9">
            <a:extLst>
              <a:ext uri="{FF2B5EF4-FFF2-40B4-BE49-F238E27FC236}">
                <a16:creationId xmlns:a16="http://schemas.microsoft.com/office/drawing/2014/main" id="{52529672-EC4C-4EE3-A6CE-96450EA9AFFB}"/>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需求获取</a:t>
            </a:r>
          </a:p>
        </p:txBody>
      </p:sp>
      <p:sp>
        <p:nvSpPr>
          <p:cNvPr id="12" name="PA_文本框 21">
            <a:extLst>
              <a:ext uri="{FF2B5EF4-FFF2-40B4-BE49-F238E27FC236}">
                <a16:creationId xmlns:a16="http://schemas.microsoft.com/office/drawing/2014/main" id="{E86CE1A3-DDF8-4E83-99D6-961AA74940B7}"/>
              </a:ext>
            </a:extLst>
          </p:cNvPr>
          <p:cNvSpPr>
            <a:spLocks noChangeArrowheads="1"/>
          </p:cNvSpPr>
          <p:nvPr>
            <p:custDataLst>
              <p:tags r:id="rId6"/>
            </p:custDataLst>
          </p:nvPr>
        </p:nvSpPr>
        <p:spPr bwMode="auto">
          <a:xfrm>
            <a:off x="6232325" y="940159"/>
            <a:ext cx="604043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问答</a:t>
            </a: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1.</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教师和学生用户都能发布问题和回答</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rPr>
              <a:t>2.</a:t>
            </a:r>
            <a:r>
              <a:rPr lang="zh-CN" altLang="en-US" sz="2000" dirty="0">
                <a:solidFill>
                  <a:srgbClr val="000000"/>
                </a:solidFill>
              </a:rPr>
              <a:t>可以邀请用户进行回答</a:t>
            </a:r>
            <a:endParaRPr lang="en-US" altLang="zh-CN"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3.</a:t>
            </a:r>
            <a:r>
              <a:rPr lang="zh-CN" altLang="en-US" sz="2000" noProof="0" dirty="0">
                <a:solidFill>
                  <a:srgbClr val="000000"/>
                </a:solidFill>
                <a:latin typeface="微软雅黑" panose="020B0503020204020204" pitchFamily="34" charset="-122"/>
                <a:sym typeface="微软雅黑" panose="020B0503020204020204" pitchFamily="34" charset="-122"/>
              </a:rPr>
              <a:t>问题的发布只能发布文字和图片，排布不受限制。</a:t>
            </a:r>
            <a:endParaRPr lang="en-US" altLang="zh-CN" sz="2000" dirty="0">
              <a:solidFill>
                <a:srgbClr val="000000"/>
              </a:solidFill>
              <a:latin typeface="微软雅黑" panose="020B0503020204020204" pitchFamily="34"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latin typeface="微软雅黑" panose="020B0503020204020204" pitchFamily="34" charset="-122"/>
                <a:sym typeface="微软雅黑" panose="020B0503020204020204" pitchFamily="34" charset="-122"/>
              </a:rPr>
              <a:t>4.</a:t>
            </a:r>
            <a:r>
              <a:rPr lang="zh-CN" altLang="en-US" sz="2000" dirty="0">
                <a:solidFill>
                  <a:srgbClr val="000000"/>
                </a:solidFill>
                <a:latin typeface="微软雅黑" panose="020B0503020204020204" pitchFamily="34" charset="-122"/>
                <a:sym typeface="微软雅黑" panose="020B0503020204020204" pitchFamily="34" charset="-122"/>
              </a:rPr>
              <a:t>问答的基本属性和操作功能等</a:t>
            </a:r>
            <a:endParaRPr lang="en-US" altLang="zh-CN" sz="2000" dirty="0">
              <a:solidFill>
                <a:srgbClr val="000000"/>
              </a:solidFill>
              <a:latin typeface="微软雅黑" panose="020B0503020204020204" pitchFamily="34" charset="-122"/>
              <a:sym typeface="微软雅黑" panose="020B0503020204020204" pitchFamily="34" charset="-122"/>
            </a:endParaRPr>
          </a:p>
        </p:txBody>
      </p:sp>
      <p:pic>
        <p:nvPicPr>
          <p:cNvPr id="3" name="图片 2">
            <a:extLst>
              <a:ext uri="{FF2B5EF4-FFF2-40B4-BE49-F238E27FC236}">
                <a16:creationId xmlns:a16="http://schemas.microsoft.com/office/drawing/2014/main" id="{2194EBEE-6494-4817-818C-5BF557AA2E5F}"/>
              </a:ext>
            </a:extLst>
          </p:cNvPr>
          <p:cNvPicPr>
            <a:picLocks noChangeAspect="1"/>
          </p:cNvPicPr>
          <p:nvPr/>
        </p:nvPicPr>
        <p:blipFill>
          <a:blip r:embed="rId9"/>
          <a:stretch>
            <a:fillRect/>
          </a:stretch>
        </p:blipFill>
        <p:spPr>
          <a:xfrm>
            <a:off x="329819" y="924448"/>
            <a:ext cx="2670087" cy="5642149"/>
          </a:xfrm>
          <a:prstGeom prst="rect">
            <a:avLst/>
          </a:prstGeom>
        </p:spPr>
      </p:pic>
      <p:pic>
        <p:nvPicPr>
          <p:cNvPr id="7" name="图片 6">
            <a:extLst>
              <a:ext uri="{FF2B5EF4-FFF2-40B4-BE49-F238E27FC236}">
                <a16:creationId xmlns:a16="http://schemas.microsoft.com/office/drawing/2014/main" id="{BB025AB3-C602-4E93-A237-3890F5DBB5FE}"/>
              </a:ext>
            </a:extLst>
          </p:cNvPr>
          <p:cNvPicPr>
            <a:picLocks noChangeAspect="1"/>
          </p:cNvPicPr>
          <p:nvPr/>
        </p:nvPicPr>
        <p:blipFill>
          <a:blip r:embed="rId10"/>
          <a:stretch>
            <a:fillRect/>
          </a:stretch>
        </p:blipFill>
        <p:spPr>
          <a:xfrm>
            <a:off x="3109897" y="843424"/>
            <a:ext cx="2696339" cy="5723173"/>
          </a:xfrm>
          <a:prstGeom prst="rect">
            <a:avLst/>
          </a:prstGeom>
        </p:spPr>
      </p:pic>
    </p:spTree>
    <p:extLst>
      <p:ext uri="{BB962C8B-B14F-4D97-AF65-F5344CB8AC3E}">
        <p14:creationId xmlns:p14="http://schemas.microsoft.com/office/powerpoint/2010/main" val="16250735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需求获取</a:t>
            </a:r>
          </a:p>
        </p:txBody>
      </p:sp>
      <p:sp>
        <p:nvSpPr>
          <p:cNvPr id="11" name="PA_文本框 21">
            <a:extLst>
              <a:ext uri="{FF2B5EF4-FFF2-40B4-BE49-F238E27FC236}">
                <a16:creationId xmlns:a16="http://schemas.microsoft.com/office/drawing/2014/main" id="{45738C2B-CA17-4F7F-A964-AF22342F9965}"/>
              </a:ext>
            </a:extLst>
          </p:cNvPr>
          <p:cNvSpPr>
            <a:spLocks noChangeArrowheads="1"/>
          </p:cNvSpPr>
          <p:nvPr>
            <p:custDataLst>
              <p:tags r:id="rId6"/>
            </p:custDataLst>
          </p:nvPr>
        </p:nvSpPr>
        <p:spPr bwMode="auto">
          <a:xfrm>
            <a:off x="6232325" y="940159"/>
            <a:ext cx="607890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noProof="0" dirty="0">
                <a:solidFill>
                  <a:srgbClr val="6C5B7B"/>
                </a:solidFill>
              </a:rPr>
              <a:t>我的</a:t>
            </a: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1.</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可以查看个人空间</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rPr>
              <a:t>2. </a:t>
            </a:r>
            <a:r>
              <a:rPr lang="zh-CN" altLang="en-US" sz="2000" dirty="0">
                <a:solidFill>
                  <a:srgbClr val="000000"/>
                </a:solidFill>
              </a:rPr>
              <a:t>可以查看基本信息和资料，包括自己发表的文章等</a:t>
            </a:r>
            <a:endParaRPr lang="en-US" altLang="zh-CN"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3.</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可以处理一些基本服务，比如系统通知等</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02359B26-D154-4A2E-9C1B-5DB89522DBB1}"/>
              </a:ext>
            </a:extLst>
          </p:cNvPr>
          <p:cNvPicPr>
            <a:picLocks noChangeAspect="1"/>
          </p:cNvPicPr>
          <p:nvPr/>
        </p:nvPicPr>
        <p:blipFill>
          <a:blip r:embed="rId10"/>
          <a:stretch>
            <a:fillRect/>
          </a:stretch>
        </p:blipFill>
        <p:spPr>
          <a:xfrm>
            <a:off x="261933" y="823441"/>
            <a:ext cx="2670974" cy="5687887"/>
          </a:xfrm>
          <a:prstGeom prst="rect">
            <a:avLst/>
          </a:prstGeom>
        </p:spPr>
      </p:pic>
      <p:pic>
        <p:nvPicPr>
          <p:cNvPr id="7" name="图片 6">
            <a:extLst>
              <a:ext uri="{FF2B5EF4-FFF2-40B4-BE49-F238E27FC236}">
                <a16:creationId xmlns:a16="http://schemas.microsoft.com/office/drawing/2014/main" id="{7CCAF7B8-AE52-4817-B827-2E4DA071329B}"/>
              </a:ext>
            </a:extLst>
          </p:cNvPr>
          <p:cNvPicPr>
            <a:picLocks noChangeAspect="1"/>
          </p:cNvPicPr>
          <p:nvPr/>
        </p:nvPicPr>
        <p:blipFill>
          <a:blip r:embed="rId11"/>
          <a:stretch>
            <a:fillRect/>
          </a:stretch>
        </p:blipFill>
        <p:spPr>
          <a:xfrm>
            <a:off x="3109964" y="823441"/>
            <a:ext cx="2738029" cy="5677680"/>
          </a:xfrm>
          <a:prstGeom prst="rect">
            <a:avLst/>
          </a:prstGeom>
        </p:spPr>
      </p:pic>
    </p:spTree>
    <p:extLst>
      <p:ext uri="{BB962C8B-B14F-4D97-AF65-F5344CB8AC3E}">
        <p14:creationId xmlns:p14="http://schemas.microsoft.com/office/powerpoint/2010/main" val="20164116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442255"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5" name="图片 4">
            <a:extLst>
              <a:ext uri="{FF2B5EF4-FFF2-40B4-BE49-F238E27FC236}">
                <a16:creationId xmlns:a16="http://schemas.microsoft.com/office/drawing/2014/main" id="{E37BA9E3-BB2B-4348-AA74-11296DDB2643}"/>
              </a:ext>
            </a:extLst>
          </p:cNvPr>
          <p:cNvPicPr>
            <a:picLocks noChangeAspect="1"/>
          </p:cNvPicPr>
          <p:nvPr/>
        </p:nvPicPr>
        <p:blipFill>
          <a:blip r:embed="rId10"/>
          <a:stretch>
            <a:fillRect/>
          </a:stretch>
        </p:blipFill>
        <p:spPr>
          <a:xfrm>
            <a:off x="3558885" y="2845696"/>
            <a:ext cx="8414905" cy="3851222"/>
          </a:xfrm>
          <a:prstGeom prst="rect">
            <a:avLst/>
          </a:prstGeom>
        </p:spPr>
      </p:pic>
      <p:sp>
        <p:nvSpPr>
          <p:cNvPr id="11" name="PA_文本框 21">
            <a:extLst>
              <a:ext uri="{FF2B5EF4-FFF2-40B4-BE49-F238E27FC236}">
                <a16:creationId xmlns:a16="http://schemas.microsoft.com/office/drawing/2014/main" id="{A333B16C-5A90-4391-A071-3337C3840729}"/>
              </a:ext>
            </a:extLst>
          </p:cNvPr>
          <p:cNvSpPr>
            <a:spLocks noChangeArrowheads="1"/>
          </p:cNvSpPr>
          <p:nvPr>
            <p:custDataLst>
              <p:tags r:id="rId6"/>
            </p:custDataLst>
          </p:nvPr>
        </p:nvSpPr>
        <p:spPr bwMode="auto">
          <a:xfrm>
            <a:off x="283530" y="1167564"/>
            <a:ext cx="6032421"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noProof="0" dirty="0">
                <a:solidFill>
                  <a:srgbClr val="6C5B7B"/>
                </a:solidFill>
              </a:rPr>
              <a:t>管理员</a:t>
            </a: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AutoNum type="arabicPeriod"/>
              <a:tabLst/>
              <a:defRPr/>
            </a:pP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可以查看基本统计数据信息</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AutoNum type="arabicPeriod"/>
              <a:tabLst/>
              <a:defRPr/>
            </a:pPr>
            <a:r>
              <a:rPr lang="zh-CN" altLang="en-US" sz="2000" dirty="0">
                <a:solidFill>
                  <a:srgbClr val="000000"/>
                </a:solidFill>
              </a:rPr>
              <a:t>可以进行基本数据管理</a:t>
            </a:r>
            <a:endParaRPr lang="en-US" altLang="zh-CN" sz="2000" dirty="0">
              <a:solidFill>
                <a:srgbClr val="000000"/>
              </a:solidFill>
              <a:latin typeface="微软雅黑" panose="020B0503020204020204" pitchFamily="34" charset="-122"/>
              <a:sym typeface="微软雅黑" panose="020B0503020204020204" pitchFamily="34" charset="-122"/>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AutoNum type="arabicPeriod"/>
              <a:tabLst/>
              <a:defRPr/>
            </a:pPr>
            <a:r>
              <a:rPr lang="zh-CN" altLang="en-US" sz="2000" dirty="0">
                <a:solidFill>
                  <a:srgbClr val="000000"/>
                </a:solidFill>
                <a:latin typeface="微软雅黑" panose="020B0503020204020204" pitchFamily="34" charset="-122"/>
                <a:sym typeface="微软雅黑" panose="020B0503020204020204" pitchFamily="34" charset="-122"/>
              </a:rPr>
              <a:t>其他管理服务：帖子加精管理、查看操作日志等</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Tree>
    <p:extLst>
      <p:ext uri="{BB962C8B-B14F-4D97-AF65-F5344CB8AC3E}">
        <p14:creationId xmlns:p14="http://schemas.microsoft.com/office/powerpoint/2010/main" val="41576194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4</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5343" y="1816784"/>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用例文档</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7701641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3"/>
          <a:srcRect/>
          <a:stretch>
            <a:fillRect/>
          </a:stretch>
        </a:blipFill>
        <a:effectLst/>
      </p:bgPr>
    </p:bg>
    <p:spTree>
      <p:nvGrpSpPr>
        <p:cNvPr id="1" name=""/>
        <p:cNvGrpSpPr/>
        <p:nvPr/>
      </p:nvGrpSpPr>
      <p:grpSpPr>
        <a:xfrm>
          <a:off x="0" y="0"/>
          <a:ext cx="0" cy="0"/>
          <a:chOff x="0" y="0"/>
          <a:chExt cx="0" cy="0"/>
        </a:xfrm>
      </p:grpSpPr>
      <p:sp>
        <p:nvSpPr>
          <p:cNvPr id="60" name="任意多边形 119">
            <a:extLst>
              <a:ext uri="{FF2B5EF4-FFF2-40B4-BE49-F238E27FC236}">
                <a16:creationId xmlns:a16="http://schemas.microsoft.com/office/drawing/2014/main" id="{BAE2B436-872E-4C08-BE1D-C8960EDDF07A}"/>
              </a:ext>
            </a:extLst>
          </p:cNvPr>
          <p:cNvSpPr>
            <a:spLocks/>
          </p:cNvSpPr>
          <p:nvPr/>
        </p:nvSpPr>
        <p:spPr bwMode="auto">
          <a:xfrm rot="21420000">
            <a:off x="7737546" y="1608152"/>
            <a:ext cx="3507160" cy="1187052"/>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 name="PA_矩形 134">
            <a:extLst>
              <a:ext uri="{FF2B5EF4-FFF2-40B4-BE49-F238E27FC236}">
                <a16:creationId xmlns:a16="http://schemas.microsoft.com/office/drawing/2014/main" id="{350413D7-7FB7-4F1F-82C7-3B6BF399C43A}"/>
              </a:ext>
            </a:extLst>
          </p:cNvPr>
          <p:cNvSpPr>
            <a:spLocks noChangeArrowheads="1"/>
          </p:cNvSpPr>
          <p:nvPr>
            <p:custDataLst>
              <p:tags r:id="rId1"/>
            </p:custDataLst>
          </p:nvPr>
        </p:nvSpPr>
        <p:spPr bwMode="auto">
          <a:xfrm rot="21420000">
            <a:off x="7403677" y="1335080"/>
            <a:ext cx="3824212"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 name="PA_矩形 138">
            <a:extLst>
              <a:ext uri="{FF2B5EF4-FFF2-40B4-BE49-F238E27FC236}">
                <a16:creationId xmlns:a16="http://schemas.microsoft.com/office/drawing/2014/main" id="{CD0E3FBB-1A8B-45C8-806A-8C7EFAA4CF08}"/>
              </a:ext>
            </a:extLst>
          </p:cNvPr>
          <p:cNvSpPr>
            <a:spLocks noChangeArrowheads="1"/>
          </p:cNvSpPr>
          <p:nvPr>
            <p:custDataLst>
              <p:tags r:id="rId2"/>
            </p:custDataLst>
          </p:nvPr>
        </p:nvSpPr>
        <p:spPr bwMode="auto">
          <a:xfrm rot="21360000">
            <a:off x="8347101" y="1491443"/>
            <a:ext cx="19820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六、</a:t>
            </a:r>
            <a:r>
              <a:rPr kumimoji="0" lang="en-US" altLang="zh-CN"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JAD</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会议</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5" name="组合 4">
            <a:extLst>
              <a:ext uri="{FF2B5EF4-FFF2-40B4-BE49-F238E27FC236}">
                <a16:creationId xmlns:a16="http://schemas.microsoft.com/office/drawing/2014/main" id="{456B7F22-4E29-49F8-9395-4CA247BCD5A1}"/>
              </a:ext>
            </a:extLst>
          </p:cNvPr>
          <p:cNvGrpSpPr/>
          <p:nvPr/>
        </p:nvGrpSpPr>
        <p:grpSpPr>
          <a:xfrm>
            <a:off x="7292679" y="2355945"/>
            <a:ext cx="3928636" cy="4576827"/>
            <a:chOff x="6699975" y="1381676"/>
            <a:chExt cx="4174198" cy="4576827"/>
          </a:xfrm>
        </p:grpSpPr>
        <p:sp>
          <p:nvSpPr>
            <p:cNvPr id="56" name="PA_任意多边形 111">
              <a:extLst>
                <a:ext uri="{FF2B5EF4-FFF2-40B4-BE49-F238E27FC236}">
                  <a16:creationId xmlns:a16="http://schemas.microsoft.com/office/drawing/2014/main" id="{6195DBF2-AFAA-429C-BC40-BCA48B55669D}"/>
                </a:ext>
              </a:extLst>
            </p:cNvPr>
            <p:cNvSpPr>
              <a:spLocks/>
            </p:cNvSpPr>
            <p:nvPr>
              <p:custDataLst>
                <p:tags r:id="rId20"/>
              </p:custDataLst>
            </p:nvPr>
          </p:nvSpPr>
          <p:spPr bwMode="auto">
            <a:xfrm rot="20300013">
              <a:off x="7550542" y="1920771"/>
              <a:ext cx="3285278" cy="766382"/>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7" name="PA_矩形 135">
              <a:extLst>
                <a:ext uri="{FF2B5EF4-FFF2-40B4-BE49-F238E27FC236}">
                  <a16:creationId xmlns:a16="http://schemas.microsoft.com/office/drawing/2014/main" id="{616816F0-2ED7-46AA-8F55-4844A7D98C65}"/>
                </a:ext>
              </a:extLst>
            </p:cNvPr>
            <p:cNvSpPr>
              <a:spLocks noChangeArrowheads="1"/>
            </p:cNvSpPr>
            <p:nvPr>
              <p:custDataLst>
                <p:tags r:id="rId21"/>
              </p:custDataLst>
            </p:nvPr>
          </p:nvSpPr>
          <p:spPr bwMode="auto">
            <a:xfrm rot="21420000">
              <a:off x="6765896" y="1381676"/>
              <a:ext cx="4108277"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8" name="PA_矩形 139">
              <a:extLst>
                <a:ext uri="{FF2B5EF4-FFF2-40B4-BE49-F238E27FC236}">
                  <a16:creationId xmlns:a16="http://schemas.microsoft.com/office/drawing/2014/main" id="{F16EAD0A-5B33-458B-8BAB-EF4A81BC2AF9}"/>
                </a:ext>
              </a:extLst>
            </p:cNvPr>
            <p:cNvSpPr>
              <a:spLocks noChangeArrowheads="1"/>
            </p:cNvSpPr>
            <p:nvPr>
              <p:custDataLst>
                <p:tags r:id="rId22"/>
              </p:custDataLst>
            </p:nvPr>
          </p:nvSpPr>
          <p:spPr bwMode="auto">
            <a:xfrm rot="21360000">
              <a:off x="8203428" y="1476292"/>
              <a:ext cx="14412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七</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a:t>
              </a:r>
              <a:r>
                <a:rPr kumimoji="0" lang="en-US" altLang="zh-CN"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SRS</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33" name="组合 32">
              <a:extLst>
                <a:ext uri="{FF2B5EF4-FFF2-40B4-BE49-F238E27FC236}">
                  <a16:creationId xmlns:a16="http://schemas.microsoft.com/office/drawing/2014/main" id="{00F49520-1296-4AFF-838C-71A56EFC7BEC}"/>
                </a:ext>
              </a:extLst>
            </p:cNvPr>
            <p:cNvGrpSpPr/>
            <p:nvPr/>
          </p:nvGrpSpPr>
          <p:grpSpPr>
            <a:xfrm>
              <a:off x="6699975" y="2393126"/>
              <a:ext cx="4172253" cy="3565377"/>
              <a:chOff x="2368370" y="2027150"/>
              <a:chExt cx="5103348" cy="3565377"/>
            </a:xfrm>
          </p:grpSpPr>
          <p:grpSp>
            <p:nvGrpSpPr>
              <p:cNvPr id="35" name="PA_组合 112">
                <a:extLst>
                  <a:ext uri="{FF2B5EF4-FFF2-40B4-BE49-F238E27FC236}">
                    <a16:creationId xmlns:a16="http://schemas.microsoft.com/office/drawing/2014/main" id="{44EF0B09-A0D8-442D-902E-DE697C773E22}"/>
                  </a:ext>
                </a:extLst>
              </p:cNvPr>
              <p:cNvGrpSpPr>
                <a:grpSpLocks/>
              </p:cNvGrpSpPr>
              <p:nvPr>
                <p:custDataLst>
                  <p:tags r:id="rId23"/>
                </p:custDataLst>
              </p:nvPr>
            </p:nvGrpSpPr>
            <p:grpSpPr bwMode="auto">
              <a:xfrm>
                <a:off x="2368370" y="2343457"/>
                <a:ext cx="5067265" cy="1122363"/>
                <a:chOff x="0" y="0"/>
                <a:chExt cx="5770322" cy="1121542"/>
              </a:xfrm>
            </p:grpSpPr>
            <p:sp>
              <p:nvSpPr>
                <p:cNvPr id="50" name="任意多边形 113">
                  <a:extLst>
                    <a:ext uri="{FF2B5EF4-FFF2-40B4-BE49-F238E27FC236}">
                      <a16:creationId xmlns:a16="http://schemas.microsoft.com/office/drawing/2014/main" id="{3F18411E-732D-4D03-B6CB-AB1602470A67}"/>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1" name="任意多边形 114">
                  <a:extLst>
                    <a:ext uri="{FF2B5EF4-FFF2-40B4-BE49-F238E27FC236}">
                      <a16:creationId xmlns:a16="http://schemas.microsoft.com/office/drawing/2014/main" id="{A05B5B04-57DC-4F00-BFC8-1DCBEDA9387A}"/>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36" name="PA_组合 115">
                <a:extLst>
                  <a:ext uri="{FF2B5EF4-FFF2-40B4-BE49-F238E27FC236}">
                    <a16:creationId xmlns:a16="http://schemas.microsoft.com/office/drawing/2014/main" id="{6D3E5B7B-26FC-4F5B-A136-FB7A78BF8C0D}"/>
                  </a:ext>
                </a:extLst>
              </p:cNvPr>
              <p:cNvGrpSpPr>
                <a:grpSpLocks/>
              </p:cNvGrpSpPr>
              <p:nvPr>
                <p:custDataLst>
                  <p:tags r:id="rId24"/>
                </p:custDataLst>
              </p:nvPr>
            </p:nvGrpSpPr>
            <p:grpSpPr bwMode="auto">
              <a:xfrm>
                <a:off x="2450311" y="3419782"/>
                <a:ext cx="5005230" cy="1120775"/>
                <a:chOff x="0" y="0"/>
                <a:chExt cx="5770322" cy="1121542"/>
              </a:xfrm>
            </p:grpSpPr>
            <p:sp>
              <p:nvSpPr>
                <p:cNvPr id="48" name="任意多边形 116">
                  <a:extLst>
                    <a:ext uri="{FF2B5EF4-FFF2-40B4-BE49-F238E27FC236}">
                      <a16:creationId xmlns:a16="http://schemas.microsoft.com/office/drawing/2014/main" id="{F4B9A561-FAA9-4470-BB3C-12C880798036}"/>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9" name="任意多边形 117">
                  <a:extLst>
                    <a:ext uri="{FF2B5EF4-FFF2-40B4-BE49-F238E27FC236}">
                      <a16:creationId xmlns:a16="http://schemas.microsoft.com/office/drawing/2014/main" id="{F8084AC3-556E-4440-B0D6-8A99E1020CA5}"/>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46" name="任意多边形 119">
                <a:extLst>
                  <a:ext uri="{FF2B5EF4-FFF2-40B4-BE49-F238E27FC236}">
                    <a16:creationId xmlns:a16="http://schemas.microsoft.com/office/drawing/2014/main" id="{8ED69604-3F9E-4CE1-9A36-77E16EE4F8A6}"/>
                  </a:ext>
                </a:extLst>
              </p:cNvPr>
              <p:cNvSpPr>
                <a:spLocks/>
              </p:cNvSpPr>
              <p:nvPr/>
            </p:nvSpPr>
            <p:spPr bwMode="auto">
              <a:xfrm rot="21420000">
                <a:off x="2479682" y="4480232"/>
                <a:ext cx="4715785" cy="111229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 name="PA_矩形 132">
                <a:extLst>
                  <a:ext uri="{FF2B5EF4-FFF2-40B4-BE49-F238E27FC236}">
                    <a16:creationId xmlns:a16="http://schemas.microsoft.com/office/drawing/2014/main" id="{B7FF4E0A-A481-4A9A-B89D-AA58F75B75A4}"/>
                  </a:ext>
                </a:extLst>
              </p:cNvPr>
              <p:cNvSpPr>
                <a:spLocks noChangeArrowheads="1"/>
              </p:cNvSpPr>
              <p:nvPr>
                <p:custDataLst>
                  <p:tags r:id="rId25"/>
                </p:custDataLst>
              </p:nvPr>
            </p:nvSpPr>
            <p:spPr bwMode="auto">
              <a:xfrm rot="-180000">
                <a:off x="2388213" y="2027150"/>
                <a:ext cx="5052553"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9" name="PA_矩形 133">
                <a:extLst>
                  <a:ext uri="{FF2B5EF4-FFF2-40B4-BE49-F238E27FC236}">
                    <a16:creationId xmlns:a16="http://schemas.microsoft.com/office/drawing/2014/main" id="{86AEA556-8284-4285-95EB-997E851DB924}"/>
                  </a:ext>
                </a:extLst>
              </p:cNvPr>
              <p:cNvSpPr>
                <a:spLocks noChangeArrowheads="1"/>
              </p:cNvSpPr>
              <p:nvPr>
                <p:custDataLst>
                  <p:tags r:id="rId26"/>
                </p:custDataLst>
              </p:nvPr>
            </p:nvSpPr>
            <p:spPr bwMode="auto">
              <a:xfrm rot="-180000">
                <a:off x="2383122" y="3097772"/>
                <a:ext cx="5088596"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0" name="PA_矩形 134">
                <a:extLst>
                  <a:ext uri="{FF2B5EF4-FFF2-40B4-BE49-F238E27FC236}">
                    <a16:creationId xmlns:a16="http://schemas.microsoft.com/office/drawing/2014/main" id="{C435CB57-2BD7-4B9E-86BA-FD591BFD0487}"/>
                  </a:ext>
                </a:extLst>
              </p:cNvPr>
              <p:cNvSpPr>
                <a:spLocks noChangeArrowheads="1"/>
              </p:cNvSpPr>
              <p:nvPr>
                <p:custDataLst>
                  <p:tags r:id="rId27"/>
                </p:custDataLst>
              </p:nvPr>
            </p:nvSpPr>
            <p:spPr bwMode="auto">
              <a:xfrm rot="-180000">
                <a:off x="2495261" y="4180589"/>
                <a:ext cx="4970016"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 name="PA_矩形 136">
                <a:extLst>
                  <a:ext uri="{FF2B5EF4-FFF2-40B4-BE49-F238E27FC236}">
                    <a16:creationId xmlns:a16="http://schemas.microsoft.com/office/drawing/2014/main" id="{2A98D8B1-591A-4AD2-9872-D86D2EB26F41}"/>
                  </a:ext>
                </a:extLst>
              </p:cNvPr>
              <p:cNvSpPr>
                <a:spLocks noChangeArrowheads="1"/>
              </p:cNvSpPr>
              <p:nvPr>
                <p:custDataLst>
                  <p:tags r:id="rId28"/>
                </p:custDataLst>
              </p:nvPr>
            </p:nvSpPr>
            <p:spPr bwMode="auto">
              <a:xfrm rot="21360000">
                <a:off x="3612747" y="2166561"/>
                <a:ext cx="26399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八、测试用例</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3" name="PA_矩形 137">
                <a:extLst>
                  <a:ext uri="{FF2B5EF4-FFF2-40B4-BE49-F238E27FC236}">
                    <a16:creationId xmlns:a16="http://schemas.microsoft.com/office/drawing/2014/main" id="{E4EDC20D-D732-49D8-BAF5-CA5580705784}"/>
                  </a:ext>
                </a:extLst>
              </p:cNvPr>
              <p:cNvSpPr>
                <a:spLocks noChangeArrowheads="1"/>
              </p:cNvSpPr>
              <p:nvPr>
                <p:custDataLst>
                  <p:tags r:id="rId29"/>
                </p:custDataLst>
              </p:nvPr>
            </p:nvSpPr>
            <p:spPr bwMode="auto">
              <a:xfrm rot="21360000">
                <a:off x="3651876" y="3233223"/>
                <a:ext cx="26399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九、用户手册</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4" name="PA_矩形 138">
                <a:extLst>
                  <a:ext uri="{FF2B5EF4-FFF2-40B4-BE49-F238E27FC236}">
                    <a16:creationId xmlns:a16="http://schemas.microsoft.com/office/drawing/2014/main" id="{BC92E910-8CB8-408B-B263-2E988DF8A464}"/>
                  </a:ext>
                </a:extLst>
              </p:cNvPr>
              <p:cNvSpPr>
                <a:spLocks noChangeArrowheads="1"/>
              </p:cNvSpPr>
              <p:nvPr>
                <p:custDataLst>
                  <p:tags r:id="rId30"/>
                </p:custDataLst>
              </p:nvPr>
            </p:nvSpPr>
            <p:spPr bwMode="auto">
              <a:xfrm rot="21360000">
                <a:off x="4089297" y="4336952"/>
                <a:ext cx="1839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十、其他</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grpSp>
      <p:grpSp>
        <p:nvGrpSpPr>
          <p:cNvPr id="28678" name="PA_组合 121">
            <a:extLst>
              <a:ext uri="{FF2B5EF4-FFF2-40B4-BE49-F238E27FC236}">
                <a16:creationId xmlns:a16="http://schemas.microsoft.com/office/drawing/2014/main" id="{C2251572-0FD1-4884-AF78-08EAA88FA8C7}"/>
              </a:ext>
            </a:extLst>
          </p:cNvPr>
          <p:cNvGrpSpPr>
            <a:grpSpLocks/>
          </p:cNvGrpSpPr>
          <p:nvPr>
            <p:custDataLst>
              <p:tags r:id="rId3"/>
            </p:custDataLst>
          </p:nvPr>
        </p:nvGrpSpPr>
        <p:grpSpPr bwMode="auto">
          <a:xfrm>
            <a:off x="7831352" y="-8791"/>
            <a:ext cx="1389063" cy="1287463"/>
            <a:chOff x="0" y="0"/>
            <a:chExt cx="2701935" cy="1257300"/>
          </a:xfrm>
        </p:grpSpPr>
        <p:sp>
          <p:nvSpPr>
            <p:cNvPr id="28693" name="矩形 122">
              <a:extLst>
                <a:ext uri="{FF2B5EF4-FFF2-40B4-BE49-F238E27FC236}">
                  <a16:creationId xmlns:a16="http://schemas.microsoft.com/office/drawing/2014/main" id="{12560491-7E76-4E3F-8C16-7F75C09EEBDB}"/>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4" name="矩形 123">
              <a:extLst>
                <a:ext uri="{FF2B5EF4-FFF2-40B4-BE49-F238E27FC236}">
                  <a16:creationId xmlns:a16="http://schemas.microsoft.com/office/drawing/2014/main" id="{D1EBB494-8A23-43C5-ABB3-4CB6838B969E}"/>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5" name="矩形 124">
              <a:extLst>
                <a:ext uri="{FF2B5EF4-FFF2-40B4-BE49-F238E27FC236}">
                  <a16:creationId xmlns:a16="http://schemas.microsoft.com/office/drawing/2014/main" id="{43A0F081-9DC7-449B-B10D-7DD065A33EE4}"/>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6" name="矩形 125">
              <a:extLst>
                <a:ext uri="{FF2B5EF4-FFF2-40B4-BE49-F238E27FC236}">
                  <a16:creationId xmlns:a16="http://schemas.microsoft.com/office/drawing/2014/main" id="{830CBBB8-4153-445C-A381-B2E83B22AFED}"/>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28679" name="PA_组合 126">
            <a:extLst>
              <a:ext uri="{FF2B5EF4-FFF2-40B4-BE49-F238E27FC236}">
                <a16:creationId xmlns:a16="http://schemas.microsoft.com/office/drawing/2014/main" id="{E70C0B6E-6B51-42EC-91CB-596A796E0280}"/>
              </a:ext>
            </a:extLst>
          </p:cNvPr>
          <p:cNvGrpSpPr>
            <a:grpSpLocks/>
          </p:cNvGrpSpPr>
          <p:nvPr>
            <p:custDataLst>
              <p:tags r:id="rId4"/>
            </p:custDataLst>
          </p:nvPr>
        </p:nvGrpSpPr>
        <p:grpSpPr bwMode="auto">
          <a:xfrm flipH="1">
            <a:off x="2506663" y="0"/>
            <a:ext cx="1389062" cy="1287463"/>
            <a:chOff x="0" y="0"/>
            <a:chExt cx="2701935" cy="1257300"/>
          </a:xfrm>
        </p:grpSpPr>
        <p:sp>
          <p:nvSpPr>
            <p:cNvPr id="28689" name="矩形 127">
              <a:extLst>
                <a:ext uri="{FF2B5EF4-FFF2-40B4-BE49-F238E27FC236}">
                  <a16:creationId xmlns:a16="http://schemas.microsoft.com/office/drawing/2014/main" id="{95F5AE17-4369-4B41-A4DC-D7FDD3DEF90D}"/>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0" name="矩形 128">
              <a:extLst>
                <a:ext uri="{FF2B5EF4-FFF2-40B4-BE49-F238E27FC236}">
                  <a16:creationId xmlns:a16="http://schemas.microsoft.com/office/drawing/2014/main" id="{3A3016D3-0994-4E40-A546-87E7CB67882D}"/>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1" name="矩形 129">
              <a:extLst>
                <a:ext uri="{FF2B5EF4-FFF2-40B4-BE49-F238E27FC236}">
                  <a16:creationId xmlns:a16="http://schemas.microsoft.com/office/drawing/2014/main" id="{02334742-80F2-4F19-91BD-43C09431F269}"/>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2" name="矩形 130">
              <a:extLst>
                <a:ext uri="{FF2B5EF4-FFF2-40B4-BE49-F238E27FC236}">
                  <a16:creationId xmlns:a16="http://schemas.microsoft.com/office/drawing/2014/main" id="{D0C12DE7-5EB1-482F-9738-59FC72B7A98B}"/>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8680" name="PA_文本框 131">
            <a:extLst>
              <a:ext uri="{FF2B5EF4-FFF2-40B4-BE49-F238E27FC236}">
                <a16:creationId xmlns:a16="http://schemas.microsoft.com/office/drawing/2014/main" id="{B73A1CCB-8DC0-4934-8DF9-85F8F000CCA4}"/>
              </a:ext>
            </a:extLst>
          </p:cNvPr>
          <p:cNvSpPr>
            <a:spLocks noChangeArrowheads="1"/>
          </p:cNvSpPr>
          <p:nvPr>
            <p:custDataLst>
              <p:tags r:id="rId5"/>
            </p:custDataLst>
          </p:nvPr>
        </p:nvSpPr>
        <p:spPr bwMode="auto">
          <a:xfrm>
            <a:off x="5074823" y="121152"/>
            <a:ext cx="15760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目录</a:t>
            </a:r>
          </a:p>
        </p:txBody>
      </p:sp>
      <p:grpSp>
        <p:nvGrpSpPr>
          <p:cNvPr id="3" name="组合 2">
            <a:extLst>
              <a:ext uri="{FF2B5EF4-FFF2-40B4-BE49-F238E27FC236}">
                <a16:creationId xmlns:a16="http://schemas.microsoft.com/office/drawing/2014/main" id="{F842DEFE-A544-4421-97B3-F9D8E3905A23}"/>
              </a:ext>
            </a:extLst>
          </p:cNvPr>
          <p:cNvGrpSpPr/>
          <p:nvPr/>
        </p:nvGrpSpPr>
        <p:grpSpPr>
          <a:xfrm>
            <a:off x="1323469" y="1688924"/>
            <a:ext cx="3993914" cy="4464634"/>
            <a:chOff x="2352644" y="2027150"/>
            <a:chExt cx="5238403" cy="4464634"/>
          </a:xfrm>
        </p:grpSpPr>
        <p:sp>
          <p:nvSpPr>
            <p:cNvPr id="28674" name="PA_任意多边形 111">
              <a:extLst>
                <a:ext uri="{FF2B5EF4-FFF2-40B4-BE49-F238E27FC236}">
                  <a16:creationId xmlns:a16="http://schemas.microsoft.com/office/drawing/2014/main" id="{39F2C95D-A436-4766-BE04-3936B4F97E2B}"/>
                </a:ext>
              </a:extLst>
            </p:cNvPr>
            <p:cNvSpPr>
              <a:spLocks/>
            </p:cNvSpPr>
            <p:nvPr>
              <p:custDataLst>
                <p:tags r:id="rId8"/>
              </p:custDataLst>
            </p:nvPr>
          </p:nvSpPr>
          <p:spPr bwMode="auto">
            <a:xfrm rot="20300013">
              <a:off x="3243428" y="5796459"/>
              <a:ext cx="4250407" cy="695325"/>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8675" name="PA_组合 112">
              <a:extLst>
                <a:ext uri="{FF2B5EF4-FFF2-40B4-BE49-F238E27FC236}">
                  <a16:creationId xmlns:a16="http://schemas.microsoft.com/office/drawing/2014/main" id="{626E2F52-4BEF-401C-B5DC-384B1D30B7A3}"/>
                </a:ext>
              </a:extLst>
            </p:cNvPr>
            <p:cNvGrpSpPr>
              <a:grpSpLocks/>
            </p:cNvGrpSpPr>
            <p:nvPr>
              <p:custDataLst>
                <p:tags r:id="rId9"/>
              </p:custDataLst>
            </p:nvPr>
          </p:nvGrpSpPr>
          <p:grpSpPr bwMode="auto">
            <a:xfrm>
              <a:off x="2368370" y="2349374"/>
              <a:ext cx="5083474" cy="1116446"/>
              <a:chOff x="0" y="5913"/>
              <a:chExt cx="5788780" cy="1115629"/>
            </a:xfrm>
          </p:grpSpPr>
          <p:sp>
            <p:nvSpPr>
              <p:cNvPr id="28701" name="任意多边形 113">
                <a:extLst>
                  <a:ext uri="{FF2B5EF4-FFF2-40B4-BE49-F238E27FC236}">
                    <a16:creationId xmlns:a16="http://schemas.microsoft.com/office/drawing/2014/main" id="{A01976F1-C8B3-4408-9704-D1FBE6B9935F}"/>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2" name="任意多边形 114">
                <a:extLst>
                  <a:ext uri="{FF2B5EF4-FFF2-40B4-BE49-F238E27FC236}">
                    <a16:creationId xmlns:a16="http://schemas.microsoft.com/office/drawing/2014/main" id="{933C5384-CCB2-4570-92E9-8EFC7EAEDBFB}"/>
                  </a:ext>
                </a:extLst>
              </p:cNvPr>
              <p:cNvSpPr>
                <a:spLocks/>
              </p:cNvSpPr>
              <p:nvPr/>
            </p:nvSpPr>
            <p:spPr bwMode="auto">
              <a:xfrm rot="21420000">
                <a:off x="355280" y="5913"/>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6" name="PA_组合 115">
              <a:extLst>
                <a:ext uri="{FF2B5EF4-FFF2-40B4-BE49-F238E27FC236}">
                  <a16:creationId xmlns:a16="http://schemas.microsoft.com/office/drawing/2014/main" id="{26E431FC-0EAB-41C5-9A2B-4C6F945A3E37}"/>
                </a:ext>
              </a:extLst>
            </p:cNvPr>
            <p:cNvGrpSpPr>
              <a:grpSpLocks/>
            </p:cNvGrpSpPr>
            <p:nvPr>
              <p:custDataLst>
                <p:tags r:id="rId10"/>
              </p:custDataLst>
            </p:nvPr>
          </p:nvGrpSpPr>
          <p:grpSpPr bwMode="auto">
            <a:xfrm>
              <a:off x="2450311" y="3419782"/>
              <a:ext cx="5005230" cy="1120775"/>
              <a:chOff x="0" y="0"/>
              <a:chExt cx="5770322" cy="1121542"/>
            </a:xfrm>
          </p:grpSpPr>
          <p:sp>
            <p:nvSpPr>
              <p:cNvPr id="28699" name="任意多边形 116">
                <a:extLst>
                  <a:ext uri="{FF2B5EF4-FFF2-40B4-BE49-F238E27FC236}">
                    <a16:creationId xmlns:a16="http://schemas.microsoft.com/office/drawing/2014/main" id="{86B9425C-9EAA-416B-9E61-3977D6D3320B}"/>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0" name="任意多边形 117">
                <a:extLst>
                  <a:ext uri="{FF2B5EF4-FFF2-40B4-BE49-F238E27FC236}">
                    <a16:creationId xmlns:a16="http://schemas.microsoft.com/office/drawing/2014/main" id="{899717ED-12C3-4910-B48B-B7E925DC2E2B}"/>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7" name="PA_组合 118">
              <a:extLst>
                <a:ext uri="{FF2B5EF4-FFF2-40B4-BE49-F238E27FC236}">
                  <a16:creationId xmlns:a16="http://schemas.microsoft.com/office/drawing/2014/main" id="{4A8E973C-097D-4DE6-B720-774B35855B05}"/>
                </a:ext>
              </a:extLst>
            </p:cNvPr>
            <p:cNvGrpSpPr>
              <a:grpSpLocks/>
            </p:cNvGrpSpPr>
            <p:nvPr>
              <p:custDataLst>
                <p:tags r:id="rId11"/>
              </p:custDataLst>
            </p:nvPr>
          </p:nvGrpSpPr>
          <p:grpSpPr bwMode="auto">
            <a:xfrm>
              <a:off x="2479682" y="4480232"/>
              <a:ext cx="5006786" cy="1136650"/>
              <a:chOff x="0" y="0"/>
              <a:chExt cx="5770322" cy="1136374"/>
            </a:xfrm>
          </p:grpSpPr>
          <p:sp>
            <p:nvSpPr>
              <p:cNvPr id="28697" name="任意多边形 119">
                <a:extLst>
                  <a:ext uri="{FF2B5EF4-FFF2-40B4-BE49-F238E27FC236}">
                    <a16:creationId xmlns:a16="http://schemas.microsoft.com/office/drawing/2014/main" id="{2A39B3E9-6D49-42C6-A438-D437A2724ED5}"/>
                  </a:ext>
                </a:extLst>
              </p:cNvPr>
              <p:cNvSpPr>
                <a:spLocks/>
              </p:cNvSpPr>
              <p:nvPr/>
            </p:nvSpPr>
            <p:spPr bwMode="auto">
              <a:xfrm rot="-180000">
                <a:off x="0" y="0"/>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98" name="任意多边形 120">
                <a:extLst>
                  <a:ext uri="{FF2B5EF4-FFF2-40B4-BE49-F238E27FC236}">
                    <a16:creationId xmlns:a16="http://schemas.microsoft.com/office/drawing/2014/main" id="{3DDA641E-2D44-48D3-9034-80E289C77843}"/>
                  </a:ext>
                </a:extLst>
              </p:cNvPr>
              <p:cNvSpPr>
                <a:spLocks/>
              </p:cNvSpPr>
              <p:nvPr/>
            </p:nvSpPr>
            <p:spPr bwMode="auto">
              <a:xfrm rot="-180000">
                <a:off x="336822" y="24349"/>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8681" name="PA_矩形 132">
              <a:extLst>
                <a:ext uri="{FF2B5EF4-FFF2-40B4-BE49-F238E27FC236}">
                  <a16:creationId xmlns:a16="http://schemas.microsoft.com/office/drawing/2014/main" id="{C5D0226F-840E-4F16-836E-F11A8FE4E82A}"/>
                </a:ext>
              </a:extLst>
            </p:cNvPr>
            <p:cNvSpPr>
              <a:spLocks noChangeArrowheads="1"/>
            </p:cNvSpPr>
            <p:nvPr>
              <p:custDataLst>
                <p:tags r:id="rId12"/>
              </p:custDataLst>
            </p:nvPr>
          </p:nvSpPr>
          <p:spPr bwMode="auto">
            <a:xfrm rot="21420000">
              <a:off x="2388212" y="2027150"/>
              <a:ext cx="5052553"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2" name="PA_矩形 133">
              <a:extLst>
                <a:ext uri="{FF2B5EF4-FFF2-40B4-BE49-F238E27FC236}">
                  <a16:creationId xmlns:a16="http://schemas.microsoft.com/office/drawing/2014/main" id="{AB3485AE-13D8-490B-9665-E4AA6C7668FA}"/>
                </a:ext>
              </a:extLst>
            </p:cNvPr>
            <p:cNvSpPr>
              <a:spLocks noChangeArrowheads="1"/>
            </p:cNvSpPr>
            <p:nvPr>
              <p:custDataLst>
                <p:tags r:id="rId13"/>
              </p:custDataLst>
            </p:nvPr>
          </p:nvSpPr>
          <p:spPr bwMode="auto">
            <a:xfrm rot="-180000">
              <a:off x="2383122" y="3097772"/>
              <a:ext cx="5088596"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3" name="PA_矩形 134">
              <a:extLst>
                <a:ext uri="{FF2B5EF4-FFF2-40B4-BE49-F238E27FC236}">
                  <a16:creationId xmlns:a16="http://schemas.microsoft.com/office/drawing/2014/main" id="{2E4C91E4-0258-41E4-BE45-F4F6453B9302}"/>
                </a:ext>
              </a:extLst>
            </p:cNvPr>
            <p:cNvSpPr>
              <a:spLocks noChangeArrowheads="1"/>
            </p:cNvSpPr>
            <p:nvPr>
              <p:custDataLst>
                <p:tags r:id="rId14"/>
              </p:custDataLst>
            </p:nvPr>
          </p:nvSpPr>
          <p:spPr bwMode="auto">
            <a:xfrm rot="-180000">
              <a:off x="2495261" y="4180589"/>
              <a:ext cx="4970016"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4" name="PA_矩形 135">
              <a:extLst>
                <a:ext uri="{FF2B5EF4-FFF2-40B4-BE49-F238E27FC236}">
                  <a16:creationId xmlns:a16="http://schemas.microsoft.com/office/drawing/2014/main" id="{1DEF6987-D40E-431B-A443-661E69CD20FD}"/>
                </a:ext>
              </a:extLst>
            </p:cNvPr>
            <p:cNvSpPr>
              <a:spLocks noChangeArrowheads="1"/>
            </p:cNvSpPr>
            <p:nvPr>
              <p:custDataLst>
                <p:tags r:id="rId15"/>
              </p:custDataLst>
            </p:nvPr>
          </p:nvSpPr>
          <p:spPr bwMode="auto">
            <a:xfrm rot="-180000">
              <a:off x="2494476" y="5229849"/>
              <a:ext cx="5025094"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5" name="PA_矩形 136">
              <a:extLst>
                <a:ext uri="{FF2B5EF4-FFF2-40B4-BE49-F238E27FC236}">
                  <a16:creationId xmlns:a16="http://schemas.microsoft.com/office/drawing/2014/main" id="{740D565C-C5B1-4A5C-B12C-89584CD1E53E}"/>
                </a:ext>
              </a:extLst>
            </p:cNvPr>
            <p:cNvSpPr>
              <a:spLocks noChangeArrowheads="1"/>
            </p:cNvSpPr>
            <p:nvPr>
              <p:custDataLst>
                <p:tags r:id="rId16"/>
              </p:custDataLst>
            </p:nvPr>
          </p:nvSpPr>
          <p:spPr bwMode="auto">
            <a:xfrm rot="21360000">
              <a:off x="2998141" y="2119253"/>
              <a:ext cx="387531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一、项目愿景与范围</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6" name="PA_矩形 137">
              <a:extLst>
                <a:ext uri="{FF2B5EF4-FFF2-40B4-BE49-F238E27FC236}">
                  <a16:creationId xmlns:a16="http://schemas.microsoft.com/office/drawing/2014/main" id="{8EDD3FCD-F663-4B6B-B4E6-027641F91F90}"/>
                </a:ext>
              </a:extLst>
            </p:cNvPr>
            <p:cNvSpPr>
              <a:spLocks noChangeArrowheads="1"/>
            </p:cNvSpPr>
            <p:nvPr>
              <p:custDataLst>
                <p:tags r:id="rId17"/>
              </p:custDataLst>
            </p:nvPr>
          </p:nvSpPr>
          <p:spPr bwMode="auto">
            <a:xfrm rot="21360000">
              <a:off x="2352644" y="3233223"/>
              <a:ext cx="5238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二、用户群和用户代表确认</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7" name="PA_矩形 138">
              <a:extLst>
                <a:ext uri="{FF2B5EF4-FFF2-40B4-BE49-F238E27FC236}">
                  <a16:creationId xmlns:a16="http://schemas.microsoft.com/office/drawing/2014/main" id="{B676C328-AD13-47AC-A29A-E93D37CC5A2B}"/>
                </a:ext>
              </a:extLst>
            </p:cNvPr>
            <p:cNvSpPr>
              <a:spLocks noChangeArrowheads="1"/>
            </p:cNvSpPr>
            <p:nvPr>
              <p:custDataLst>
                <p:tags r:id="rId18"/>
              </p:custDataLst>
            </p:nvPr>
          </p:nvSpPr>
          <p:spPr bwMode="auto">
            <a:xfrm rot="21360000">
              <a:off x="3677146" y="4336952"/>
              <a:ext cx="2664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三、</a:t>
              </a:r>
              <a:r>
                <a:rPr lang="zh-CN" altLang="en-US" sz="2400" dirty="0">
                  <a:solidFill>
                    <a:srgbClr val="FFFFFF"/>
                  </a:solidFill>
                  <a:latin typeface="微软雅黑" panose="020B0503020204020204" pitchFamily="34" charset="-122"/>
                  <a:sym typeface="微软雅黑" panose="020B0503020204020204" pitchFamily="34" charset="-122"/>
                </a:rPr>
                <a:t>需求获取</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8" name="PA_矩形 139">
              <a:extLst>
                <a:ext uri="{FF2B5EF4-FFF2-40B4-BE49-F238E27FC236}">
                  <a16:creationId xmlns:a16="http://schemas.microsoft.com/office/drawing/2014/main" id="{274C0FEE-3681-4542-8059-E6A173035559}"/>
                </a:ext>
              </a:extLst>
            </p:cNvPr>
            <p:cNvSpPr>
              <a:spLocks noChangeArrowheads="1"/>
            </p:cNvSpPr>
            <p:nvPr>
              <p:custDataLst>
                <p:tags r:id="rId19"/>
              </p:custDataLst>
            </p:nvPr>
          </p:nvSpPr>
          <p:spPr bwMode="auto">
            <a:xfrm rot="21360000">
              <a:off x="3802104" y="5324465"/>
              <a:ext cx="2664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四、</a:t>
              </a:r>
              <a:r>
                <a:rPr lang="zh-CN" altLang="en-US" sz="2400" dirty="0">
                  <a:solidFill>
                    <a:srgbClr val="FFFFFF"/>
                  </a:solidFill>
                  <a:latin typeface="微软雅黑" panose="020B0503020204020204" pitchFamily="34" charset="-122"/>
                  <a:sym typeface="微软雅黑" panose="020B0503020204020204" pitchFamily="34" charset="-122"/>
                </a:rPr>
                <a:t>用例文档</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sp>
        <p:nvSpPr>
          <p:cNvPr id="54" name="任意多边形 113">
            <a:extLst>
              <a:ext uri="{FF2B5EF4-FFF2-40B4-BE49-F238E27FC236}">
                <a16:creationId xmlns:a16="http://schemas.microsoft.com/office/drawing/2014/main" id="{8407F7FB-D26A-4E09-A9AB-6CB23E952631}"/>
              </a:ext>
            </a:extLst>
          </p:cNvPr>
          <p:cNvSpPr>
            <a:spLocks/>
          </p:cNvSpPr>
          <p:nvPr/>
        </p:nvSpPr>
        <p:spPr bwMode="auto">
          <a:xfrm rot="21420000">
            <a:off x="1437022" y="6207200"/>
            <a:ext cx="3638886" cy="1112839"/>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 name="PA_矩形 132">
            <a:extLst>
              <a:ext uri="{FF2B5EF4-FFF2-40B4-BE49-F238E27FC236}">
                <a16:creationId xmlns:a16="http://schemas.microsoft.com/office/drawing/2014/main" id="{5689819E-A3BE-4FE2-B356-575EFA3F3C14}"/>
              </a:ext>
            </a:extLst>
          </p:cNvPr>
          <p:cNvSpPr>
            <a:spLocks noChangeArrowheads="1"/>
          </p:cNvSpPr>
          <p:nvPr>
            <p:custDataLst>
              <p:tags r:id="rId6"/>
            </p:custDataLst>
          </p:nvPr>
        </p:nvSpPr>
        <p:spPr bwMode="auto">
          <a:xfrm rot="21420000">
            <a:off x="1452150" y="5881369"/>
            <a:ext cx="3852216"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9" name="PA_矩形 136">
            <a:extLst>
              <a:ext uri="{FF2B5EF4-FFF2-40B4-BE49-F238E27FC236}">
                <a16:creationId xmlns:a16="http://schemas.microsoft.com/office/drawing/2014/main" id="{39607F43-AA9A-4892-81A9-11DFABF201CA}"/>
              </a:ext>
            </a:extLst>
          </p:cNvPr>
          <p:cNvSpPr>
            <a:spLocks noChangeArrowheads="1"/>
          </p:cNvSpPr>
          <p:nvPr>
            <p:custDataLst>
              <p:tags r:id="rId7"/>
            </p:custDataLst>
          </p:nvPr>
        </p:nvSpPr>
        <p:spPr bwMode="auto">
          <a:xfrm rot="21360000">
            <a:off x="1695632" y="602125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五、需求冲突和优先级</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2389076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1C050A5-E3FA-4F09-81A8-83D383DACA24}"/>
              </a:ext>
            </a:extLst>
          </p:cNvPr>
          <p:cNvPicPr>
            <a:picLocks noChangeAspect="1"/>
          </p:cNvPicPr>
          <p:nvPr/>
        </p:nvPicPr>
        <p:blipFill>
          <a:blip r:embed="rId12"/>
          <a:stretch>
            <a:fillRect/>
          </a:stretch>
        </p:blipFill>
        <p:spPr>
          <a:xfrm>
            <a:off x="0" y="657283"/>
            <a:ext cx="6011818" cy="2591429"/>
          </a:xfrm>
          <a:prstGeom prst="rect">
            <a:avLst/>
          </a:prstGeom>
        </p:spPr>
      </p:pic>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4" name="PA_矩形 23">
            <a:extLst>
              <a:ext uri="{FF2B5EF4-FFF2-40B4-BE49-F238E27FC236}">
                <a16:creationId xmlns:a16="http://schemas.microsoft.com/office/drawing/2014/main" id="{2A72DD85-43F7-4BFD-91A8-7D1640EF6DB2}"/>
              </a:ext>
            </a:extLst>
          </p:cNvPr>
          <p:cNvSpPr>
            <a:spLocks noChangeArrowheads="1"/>
          </p:cNvSpPr>
          <p:nvPr>
            <p:custDataLst>
              <p:tags r:id="rId6"/>
            </p:custDataLst>
          </p:nvPr>
        </p:nvSpPr>
        <p:spPr bwMode="auto">
          <a:xfrm>
            <a:off x="5386545" y="844001"/>
            <a:ext cx="6423303" cy="92141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5" name="PA_文本框 24">
            <a:extLst>
              <a:ext uri="{FF2B5EF4-FFF2-40B4-BE49-F238E27FC236}">
                <a16:creationId xmlns:a16="http://schemas.microsoft.com/office/drawing/2014/main" id="{096762E3-CE58-4891-AF88-5C118DDD9093}"/>
              </a:ext>
            </a:extLst>
          </p:cNvPr>
          <p:cNvSpPr>
            <a:spLocks noChangeArrowheads="1"/>
          </p:cNvSpPr>
          <p:nvPr>
            <p:custDataLst>
              <p:tags r:id="rId7"/>
            </p:custDataLst>
          </p:nvPr>
        </p:nvSpPr>
        <p:spPr bwMode="auto">
          <a:xfrm>
            <a:off x="5507274" y="889210"/>
            <a:ext cx="58849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err="1">
                <a:solidFill>
                  <a:srgbClr val="FFFFFF"/>
                </a:solidFill>
              </a:rPr>
              <a:t>StarUML</a:t>
            </a:r>
            <a:r>
              <a:rPr lang="en-US" altLang="zh-CN" sz="2400" dirty="0">
                <a:solidFill>
                  <a:srgbClr val="FFFFFF"/>
                </a:solidFill>
              </a:rPr>
              <a:t>:</a:t>
            </a:r>
            <a:r>
              <a:rPr lang="zh-CN" altLang="en-US" sz="2400" dirty="0">
                <a:solidFill>
                  <a:srgbClr val="FFFFFF"/>
                </a:solidFill>
              </a:rPr>
              <a:t>一种创建</a:t>
            </a:r>
            <a:r>
              <a:rPr lang="en-US" altLang="zh-CN" sz="2400" dirty="0">
                <a:solidFill>
                  <a:srgbClr val="FFFFFF"/>
                </a:solidFill>
              </a:rPr>
              <a:t>UML</a:t>
            </a:r>
            <a:r>
              <a:rPr lang="zh-CN" altLang="en-US" sz="2400" dirty="0">
                <a:solidFill>
                  <a:srgbClr val="FFFFFF"/>
                </a:solidFill>
              </a:rPr>
              <a:t>类图，生成类图和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其他类型的统一建模语言</a:t>
            </a:r>
            <a:r>
              <a:rPr lang="en-US" altLang="zh-CN" sz="2400" dirty="0">
                <a:solidFill>
                  <a:srgbClr val="FFFFFF"/>
                </a:solidFill>
              </a:rPr>
              <a:t>(UML)</a:t>
            </a:r>
            <a:r>
              <a:rPr lang="zh-CN" altLang="en-US" sz="2400" dirty="0">
                <a:solidFill>
                  <a:srgbClr val="FFFFFF"/>
                </a:solidFill>
              </a:rPr>
              <a:t>图表的工具</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17" name="图片 16">
            <a:extLst>
              <a:ext uri="{FF2B5EF4-FFF2-40B4-BE49-F238E27FC236}">
                <a16:creationId xmlns:a16="http://schemas.microsoft.com/office/drawing/2014/main" id="{CAC5F721-F5F3-4A35-B2A3-0FF4BFC3D814}"/>
              </a:ext>
            </a:extLst>
          </p:cNvPr>
          <p:cNvPicPr>
            <a:picLocks noChangeAspect="1"/>
          </p:cNvPicPr>
          <p:nvPr/>
        </p:nvPicPr>
        <p:blipFill>
          <a:blip r:embed="rId13"/>
          <a:stretch>
            <a:fillRect/>
          </a:stretch>
        </p:blipFill>
        <p:spPr>
          <a:xfrm>
            <a:off x="8637472" y="1973822"/>
            <a:ext cx="2409825" cy="1524000"/>
          </a:xfrm>
          <a:prstGeom prst="rect">
            <a:avLst/>
          </a:prstGeom>
        </p:spPr>
      </p:pic>
      <p:sp>
        <p:nvSpPr>
          <p:cNvPr id="30" name="PA_矩形 23">
            <a:extLst>
              <a:ext uri="{FF2B5EF4-FFF2-40B4-BE49-F238E27FC236}">
                <a16:creationId xmlns:a16="http://schemas.microsoft.com/office/drawing/2014/main" id="{806CCA0F-1FD3-4128-A1DD-D6B94A9592AD}"/>
              </a:ext>
            </a:extLst>
          </p:cNvPr>
          <p:cNvSpPr>
            <a:spLocks noChangeArrowheads="1"/>
          </p:cNvSpPr>
          <p:nvPr>
            <p:custDataLst>
              <p:tags r:id="rId8"/>
            </p:custDataLst>
          </p:nvPr>
        </p:nvSpPr>
        <p:spPr bwMode="auto">
          <a:xfrm>
            <a:off x="5891088" y="4652365"/>
            <a:ext cx="3922613"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文本框 24">
            <a:extLst>
              <a:ext uri="{FF2B5EF4-FFF2-40B4-BE49-F238E27FC236}">
                <a16:creationId xmlns:a16="http://schemas.microsoft.com/office/drawing/2014/main" id="{EBC2DED0-268B-4A45-979C-D27E78FD5A6C}"/>
              </a:ext>
            </a:extLst>
          </p:cNvPr>
          <p:cNvSpPr>
            <a:spLocks noChangeArrowheads="1"/>
          </p:cNvSpPr>
          <p:nvPr>
            <p:custDataLst>
              <p:tags r:id="rId9"/>
            </p:custDataLst>
          </p:nvPr>
        </p:nvSpPr>
        <p:spPr bwMode="auto">
          <a:xfrm>
            <a:off x="6050533" y="4668292"/>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用例图和用例描述文档</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09F2C902-8392-4925-A5F3-3EFA2F598B3E}"/>
              </a:ext>
            </a:extLst>
          </p:cNvPr>
          <p:cNvPicPr>
            <a:picLocks noChangeAspect="1"/>
          </p:cNvPicPr>
          <p:nvPr/>
        </p:nvPicPr>
        <p:blipFill>
          <a:blip r:embed="rId14"/>
          <a:stretch>
            <a:fillRect/>
          </a:stretch>
        </p:blipFill>
        <p:spPr>
          <a:xfrm>
            <a:off x="286378" y="3554049"/>
            <a:ext cx="4015834" cy="1624904"/>
          </a:xfrm>
          <a:prstGeom prst="rect">
            <a:avLst/>
          </a:prstGeom>
        </p:spPr>
      </p:pic>
    </p:spTree>
    <p:extLst>
      <p:ext uri="{BB962C8B-B14F-4D97-AF65-F5344CB8AC3E}">
        <p14:creationId xmlns:p14="http://schemas.microsoft.com/office/powerpoint/2010/main" val="28357485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30" grpId="0" animBg="1"/>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5</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46162" y="1539785"/>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需求冲突</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和优先级</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2711327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需求冲突</a:t>
            </a:r>
          </a:p>
        </p:txBody>
      </p:sp>
      <p:sp>
        <p:nvSpPr>
          <p:cNvPr id="9" name="文本框 8">
            <a:extLst>
              <a:ext uri="{FF2B5EF4-FFF2-40B4-BE49-F238E27FC236}">
                <a16:creationId xmlns:a16="http://schemas.microsoft.com/office/drawing/2014/main" id="{ACC94AF9-2F1C-4C70-8932-FF91550B4FA3}"/>
              </a:ext>
            </a:extLst>
          </p:cNvPr>
          <p:cNvSpPr txBox="1"/>
          <p:nvPr/>
        </p:nvSpPr>
        <p:spPr>
          <a:xfrm>
            <a:off x="734095" y="2129609"/>
            <a:ext cx="969135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教师用户代表：可以让普通用户升级为“吧主”来管理论坛模块，来筛选精华帖。</a:t>
            </a:r>
            <a:endParaRPr lang="zh-CN" altLang="zh-CN" sz="18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学生用户代表：觉得可以直接由管理员用户来管理精华帖申请。</a:t>
            </a:r>
            <a:endParaRPr lang="zh-CN" altLang="zh-CN" sz="1800" kern="100" dirty="0">
              <a:effectLst/>
              <a:latin typeface="Times New Roman" panose="02020603050405020304" pitchFamily="18" charset="0"/>
              <a:ea typeface="宋体" panose="02010600030101010101" pitchFamily="2" charset="-122"/>
            </a:endParaRPr>
          </a:p>
        </p:txBody>
      </p:sp>
      <p:sp>
        <p:nvSpPr>
          <p:cNvPr id="10" name="PA_椭圆 51">
            <a:extLst>
              <a:ext uri="{FF2B5EF4-FFF2-40B4-BE49-F238E27FC236}">
                <a16:creationId xmlns:a16="http://schemas.microsoft.com/office/drawing/2014/main" id="{13B791C4-B2E0-477E-A91E-059AE58920B7}"/>
              </a:ext>
            </a:extLst>
          </p:cNvPr>
          <p:cNvSpPr>
            <a:spLocks noChangeArrowheads="1"/>
          </p:cNvSpPr>
          <p:nvPr>
            <p:custDataLst>
              <p:tags r:id="rId6"/>
            </p:custDataLst>
          </p:nvPr>
        </p:nvSpPr>
        <p:spPr bwMode="auto">
          <a:xfrm>
            <a:off x="842127" y="1303171"/>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F8BA9539-B10F-4CCB-95E9-C0D93A2F026B}"/>
              </a:ext>
            </a:extLst>
          </p:cNvPr>
          <p:cNvSpPr>
            <a:spLocks noChangeArrowheads="1"/>
          </p:cNvSpPr>
          <p:nvPr>
            <p:custDataLst>
              <p:tags r:id="rId7"/>
            </p:custDataLst>
          </p:nvPr>
        </p:nvSpPr>
        <p:spPr bwMode="auto">
          <a:xfrm>
            <a:off x="1431613" y="1067526"/>
            <a:ext cx="1004990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论坛模块“吧主”特权（具有加精华贴能力）是否要赋予个别学生</a:t>
            </a:r>
            <a:r>
              <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or</a:t>
            </a: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教师用户，还是管理员用户来行使该权利。</a:t>
            </a:r>
          </a:p>
        </p:txBody>
      </p:sp>
      <p:sp>
        <p:nvSpPr>
          <p:cNvPr id="12" name="PA_椭圆 42">
            <a:extLst>
              <a:ext uri="{FF2B5EF4-FFF2-40B4-BE49-F238E27FC236}">
                <a16:creationId xmlns:a16="http://schemas.microsoft.com/office/drawing/2014/main" id="{01327935-7B3C-4B31-95D0-90615E05067A}"/>
              </a:ext>
            </a:extLst>
          </p:cNvPr>
          <p:cNvSpPr>
            <a:spLocks noChangeArrowheads="1"/>
          </p:cNvSpPr>
          <p:nvPr>
            <p:custDataLst>
              <p:tags r:id="rId8"/>
            </p:custDataLst>
          </p:nvPr>
        </p:nvSpPr>
        <p:spPr bwMode="auto">
          <a:xfrm>
            <a:off x="847805" y="402072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47">
            <a:extLst>
              <a:ext uri="{FF2B5EF4-FFF2-40B4-BE49-F238E27FC236}">
                <a16:creationId xmlns:a16="http://schemas.microsoft.com/office/drawing/2014/main" id="{8607625B-B498-4CA4-AB07-2FD57D2E0BF2}"/>
              </a:ext>
            </a:extLst>
          </p:cNvPr>
          <p:cNvSpPr>
            <a:spLocks noChangeArrowheads="1"/>
          </p:cNvSpPr>
          <p:nvPr>
            <p:custDataLst>
              <p:tags r:id="rId9"/>
            </p:custDataLst>
          </p:nvPr>
        </p:nvSpPr>
        <p:spPr bwMode="auto">
          <a:xfrm>
            <a:off x="1384300" y="3884681"/>
            <a:ext cx="98782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游客是否应该有更多的功能</a:t>
            </a:r>
            <a:r>
              <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权限，即是否能够查看博客详情等内容。</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F808A86F-7F45-4CEE-B803-24937FDC3B9C}"/>
              </a:ext>
            </a:extLst>
          </p:cNvPr>
          <p:cNvSpPr txBox="1"/>
          <p:nvPr/>
        </p:nvSpPr>
        <p:spPr>
          <a:xfrm>
            <a:off x="560141" y="5110347"/>
            <a:ext cx="1152659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游客用户代表：感觉游客功能太少不能吸引游客继续使用该产品，希望能至少提供查看博客详情的功能。</a:t>
            </a:r>
            <a:endParaRPr lang="zh-CN" altLang="zh-CN" sz="14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项目下达者：要求实名制才能够查看具体详细信息，匿名游客不能查看。</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9296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animBg="1"/>
      <p:bldP spid="13"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优先级</a:t>
            </a:r>
          </a:p>
        </p:txBody>
      </p:sp>
      <p:sp>
        <p:nvSpPr>
          <p:cNvPr id="12" name="PA_矩形 23">
            <a:extLst>
              <a:ext uri="{FF2B5EF4-FFF2-40B4-BE49-F238E27FC236}">
                <a16:creationId xmlns:a16="http://schemas.microsoft.com/office/drawing/2014/main" id="{2F35C1F6-5435-4E13-9674-D02FBE9E1E23}"/>
              </a:ext>
            </a:extLst>
          </p:cNvPr>
          <p:cNvSpPr>
            <a:spLocks noChangeArrowheads="1"/>
          </p:cNvSpPr>
          <p:nvPr>
            <p:custDataLst>
              <p:tags r:id="rId6"/>
            </p:custDataLst>
          </p:nvPr>
        </p:nvSpPr>
        <p:spPr bwMode="auto">
          <a:xfrm>
            <a:off x="8317527" y="3130815"/>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24">
            <a:extLst>
              <a:ext uri="{FF2B5EF4-FFF2-40B4-BE49-F238E27FC236}">
                <a16:creationId xmlns:a16="http://schemas.microsoft.com/office/drawing/2014/main" id="{D6F5A98A-44CB-4857-B42B-7E4AC11068A8}"/>
              </a:ext>
            </a:extLst>
          </p:cNvPr>
          <p:cNvSpPr>
            <a:spLocks noChangeArrowheads="1"/>
          </p:cNvSpPr>
          <p:nvPr>
            <p:custDataLst>
              <p:tags r:id="rId7"/>
            </p:custDataLst>
          </p:nvPr>
        </p:nvSpPr>
        <p:spPr bwMode="auto">
          <a:xfrm>
            <a:off x="8476972" y="3146742"/>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需求优先级文档</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85D6D322-BC40-4A80-9F42-6505A21730DF}"/>
              </a:ext>
            </a:extLst>
          </p:cNvPr>
          <p:cNvPicPr>
            <a:picLocks noChangeAspect="1"/>
          </p:cNvPicPr>
          <p:nvPr/>
        </p:nvPicPr>
        <p:blipFill>
          <a:blip r:embed="rId12"/>
          <a:stretch>
            <a:fillRect/>
          </a:stretch>
        </p:blipFill>
        <p:spPr>
          <a:xfrm>
            <a:off x="109904" y="726412"/>
            <a:ext cx="6043225" cy="1504322"/>
          </a:xfrm>
          <a:prstGeom prst="rect">
            <a:avLst/>
          </a:prstGeom>
        </p:spPr>
      </p:pic>
      <p:sp>
        <p:nvSpPr>
          <p:cNvPr id="15" name="PA_矩形 23">
            <a:extLst>
              <a:ext uri="{FF2B5EF4-FFF2-40B4-BE49-F238E27FC236}">
                <a16:creationId xmlns:a16="http://schemas.microsoft.com/office/drawing/2014/main" id="{1CA58E2C-DC0B-4CAC-8217-E7FF8B320AC8}"/>
              </a:ext>
            </a:extLst>
          </p:cNvPr>
          <p:cNvSpPr>
            <a:spLocks noChangeArrowheads="1"/>
          </p:cNvSpPr>
          <p:nvPr>
            <p:custDataLst>
              <p:tags r:id="rId8"/>
            </p:custDataLst>
          </p:nvPr>
        </p:nvSpPr>
        <p:spPr bwMode="auto">
          <a:xfrm>
            <a:off x="8317527" y="795616"/>
            <a:ext cx="3734654" cy="101286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C73773EF-1087-4AC1-80E7-226348FC5323}"/>
              </a:ext>
            </a:extLst>
          </p:cNvPr>
          <p:cNvSpPr>
            <a:spLocks noChangeArrowheads="1"/>
          </p:cNvSpPr>
          <p:nvPr>
            <p:custDataLst>
              <p:tags r:id="rId9"/>
            </p:custDataLst>
          </p:nvPr>
        </p:nvSpPr>
        <p:spPr bwMode="auto">
          <a:xfrm>
            <a:off x="8476972" y="811543"/>
            <a:ext cx="357520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QFD</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Qu</a:t>
            </a:r>
            <a:r>
              <a:rPr lang="en-US" altLang="zh-CN" sz="1600" dirty="0" err="1">
                <a:solidFill>
                  <a:srgbClr val="FFFFFF"/>
                </a:solidFill>
                <a:sym typeface="宋体" panose="02010600030101010101" pitchFamily="2" charset="-122"/>
              </a:rPr>
              <a:t>ality</a:t>
            </a:r>
            <a:r>
              <a:rPr lang="zh-CN" altLang="en-US" sz="1600" dirty="0">
                <a:solidFill>
                  <a:srgbClr val="FFFFFF"/>
                </a:solidFill>
                <a:sym typeface="宋体" panose="02010600030101010101" pitchFamily="2" charset="-122"/>
              </a:rPr>
              <a:t> </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Function Deployment</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6538B4A9-F405-48DC-A6C5-6B0D699DEF21}"/>
              </a:ext>
            </a:extLst>
          </p:cNvPr>
          <p:cNvPicPr>
            <a:picLocks noChangeAspect="1"/>
          </p:cNvPicPr>
          <p:nvPr/>
        </p:nvPicPr>
        <p:blipFill>
          <a:blip r:embed="rId13"/>
          <a:stretch>
            <a:fillRect/>
          </a:stretch>
        </p:blipFill>
        <p:spPr>
          <a:xfrm>
            <a:off x="643431" y="1271117"/>
            <a:ext cx="10796549" cy="5166946"/>
          </a:xfrm>
          <a:prstGeom prst="rect">
            <a:avLst/>
          </a:prstGeom>
        </p:spPr>
      </p:pic>
    </p:spTree>
    <p:extLst>
      <p:ext uri="{BB962C8B-B14F-4D97-AF65-F5344CB8AC3E}">
        <p14:creationId xmlns:p14="http://schemas.microsoft.com/office/powerpoint/2010/main" val="6624463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5" grpId="0" animBg="1"/>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需求可行性</a:t>
            </a:r>
          </a:p>
        </p:txBody>
      </p:sp>
      <p:pic>
        <p:nvPicPr>
          <p:cNvPr id="3" name="图片 2">
            <a:extLst>
              <a:ext uri="{FF2B5EF4-FFF2-40B4-BE49-F238E27FC236}">
                <a16:creationId xmlns:a16="http://schemas.microsoft.com/office/drawing/2014/main" id="{8AD42F03-221C-4936-ACE1-B9366EEA1DBE}"/>
              </a:ext>
            </a:extLst>
          </p:cNvPr>
          <p:cNvPicPr>
            <a:picLocks noChangeAspect="1"/>
          </p:cNvPicPr>
          <p:nvPr/>
        </p:nvPicPr>
        <p:blipFill>
          <a:blip r:embed="rId8"/>
          <a:stretch>
            <a:fillRect/>
          </a:stretch>
        </p:blipFill>
        <p:spPr>
          <a:xfrm>
            <a:off x="-14748" y="695820"/>
            <a:ext cx="9264145" cy="6858000"/>
          </a:xfrm>
          <a:prstGeom prst="rect">
            <a:avLst/>
          </a:prstGeom>
        </p:spPr>
      </p:pic>
      <p:pic>
        <p:nvPicPr>
          <p:cNvPr id="6" name="图片 5">
            <a:extLst>
              <a:ext uri="{FF2B5EF4-FFF2-40B4-BE49-F238E27FC236}">
                <a16:creationId xmlns:a16="http://schemas.microsoft.com/office/drawing/2014/main" id="{43FF6465-05CE-425D-8DF9-2F7ED388A1B5}"/>
              </a:ext>
            </a:extLst>
          </p:cNvPr>
          <p:cNvPicPr>
            <a:picLocks noChangeAspect="1"/>
          </p:cNvPicPr>
          <p:nvPr/>
        </p:nvPicPr>
        <p:blipFill>
          <a:blip r:embed="rId9"/>
          <a:stretch>
            <a:fillRect/>
          </a:stretch>
        </p:blipFill>
        <p:spPr>
          <a:xfrm>
            <a:off x="2670032" y="695820"/>
            <a:ext cx="9444159" cy="6969620"/>
          </a:xfrm>
          <a:prstGeom prst="rect">
            <a:avLst/>
          </a:prstGeom>
        </p:spPr>
      </p:pic>
    </p:spTree>
    <p:extLst>
      <p:ext uri="{BB962C8B-B14F-4D97-AF65-F5344CB8AC3E}">
        <p14:creationId xmlns:p14="http://schemas.microsoft.com/office/powerpoint/2010/main" val="7313954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6</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7802" y="1755556"/>
            <a:ext cx="18256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JAD</a:t>
            </a: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会议</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6024661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441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JAD</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a:t>
            </a:r>
          </a:p>
        </p:txBody>
      </p:sp>
      <p:pic>
        <p:nvPicPr>
          <p:cNvPr id="3" name="图片 2">
            <a:extLst>
              <a:ext uri="{FF2B5EF4-FFF2-40B4-BE49-F238E27FC236}">
                <a16:creationId xmlns:a16="http://schemas.microsoft.com/office/drawing/2014/main" id="{5E308D67-0020-4B9C-9A27-5E49B223F7A4}"/>
              </a:ext>
            </a:extLst>
          </p:cNvPr>
          <p:cNvPicPr>
            <a:picLocks noChangeAspect="1"/>
          </p:cNvPicPr>
          <p:nvPr/>
        </p:nvPicPr>
        <p:blipFill>
          <a:blip r:embed="rId8"/>
          <a:stretch>
            <a:fillRect/>
          </a:stretch>
        </p:blipFill>
        <p:spPr>
          <a:xfrm>
            <a:off x="914400" y="653294"/>
            <a:ext cx="9383726" cy="6074078"/>
          </a:xfrm>
          <a:prstGeom prst="rect">
            <a:avLst/>
          </a:prstGeom>
        </p:spPr>
      </p:pic>
    </p:spTree>
    <p:extLst>
      <p:ext uri="{BB962C8B-B14F-4D97-AF65-F5344CB8AC3E}">
        <p14:creationId xmlns:p14="http://schemas.microsoft.com/office/powerpoint/2010/main" val="30621602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7</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7391609" y="1785034"/>
            <a:ext cx="8758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3600" b="1" dirty="0">
                <a:solidFill>
                  <a:srgbClr val="FFFFFF"/>
                </a:solidFill>
              </a:rPr>
              <a:t>SRS</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963819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PA_椭圆 51">
            <a:extLst>
              <a:ext uri="{FF2B5EF4-FFF2-40B4-BE49-F238E27FC236}">
                <a16:creationId xmlns:a16="http://schemas.microsoft.com/office/drawing/2014/main" id="{82B05B7C-246E-4BEC-A645-1A4C24E11A90}"/>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8FE25831-30D5-438C-9E5B-9A49EEF64C47}"/>
              </a:ext>
            </a:extLst>
          </p:cNvPr>
          <p:cNvSpPr>
            <a:spLocks noChangeArrowheads="1"/>
          </p:cNvSpPr>
          <p:nvPr>
            <p:custDataLst>
              <p:tags r:id="rId7"/>
            </p:custDataLst>
          </p:nvPr>
        </p:nvSpPr>
        <p:spPr bwMode="auto">
          <a:xfrm>
            <a:off x="1068714" y="1087925"/>
            <a:ext cx="10046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游客</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6A7E5B64-F1E1-4004-B8FB-79509AAAFD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53731" y="1224221"/>
            <a:ext cx="7620880" cy="4973933"/>
          </a:xfrm>
          <a:prstGeom prst="rect">
            <a:avLst/>
          </a:prstGeom>
        </p:spPr>
      </p:pic>
    </p:spTree>
    <p:extLst>
      <p:ext uri="{BB962C8B-B14F-4D97-AF65-F5344CB8AC3E}">
        <p14:creationId xmlns:p14="http://schemas.microsoft.com/office/powerpoint/2010/main" val="42012224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2">
            <a:extLst>
              <a:ext uri="{FF2B5EF4-FFF2-40B4-BE49-F238E27FC236}">
                <a16:creationId xmlns:a16="http://schemas.microsoft.com/office/drawing/2014/main" id="{CE130AB9-4E3B-4855-BDEB-A1CB3A2BE1A6}"/>
              </a:ext>
            </a:extLst>
          </p:cNvPr>
          <p:cNvSpPr>
            <a:spLocks noChangeArrowheads="1"/>
          </p:cNvSpPr>
          <p:nvPr>
            <p:custDataLst>
              <p:tags r:id="rId6"/>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5">
            <a:extLst>
              <a:ext uri="{FF2B5EF4-FFF2-40B4-BE49-F238E27FC236}">
                <a16:creationId xmlns:a16="http://schemas.microsoft.com/office/drawing/2014/main" id="{8B9D4E26-BA84-4A17-B0D6-8A257C72450B}"/>
              </a:ext>
            </a:extLst>
          </p:cNvPr>
          <p:cNvSpPr>
            <a:spLocks noChangeArrowheads="1"/>
          </p:cNvSpPr>
          <p:nvPr>
            <p:custDataLst>
              <p:tags r:id="rId7"/>
            </p:custDataLst>
          </p:nvPr>
        </p:nvSpPr>
        <p:spPr bwMode="auto">
          <a:xfrm>
            <a:off x="1069416" y="2399040"/>
            <a:ext cx="11462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教师</a:t>
            </a:r>
            <a:endParaRPr lang="en-US" altLang="zh-CN" sz="3200" b="1" dirty="0">
              <a:solidFill>
                <a:srgbClr val="C06C84"/>
              </a:solidFill>
            </a:endParaRPr>
          </a:p>
        </p:txBody>
      </p:sp>
      <p:pic>
        <p:nvPicPr>
          <p:cNvPr id="16" name="图片 15" descr="TeacherAll">
            <a:extLst>
              <a:ext uri="{FF2B5EF4-FFF2-40B4-BE49-F238E27FC236}">
                <a16:creationId xmlns:a16="http://schemas.microsoft.com/office/drawing/2014/main" id="{320BB315-CE24-4AD4-A29F-C6AB8897B4B1}"/>
              </a:ext>
            </a:extLst>
          </p:cNvPr>
          <p:cNvPicPr/>
          <p:nvPr/>
        </p:nvPicPr>
        <p:blipFill>
          <a:blip r:embed="rId10"/>
          <a:stretch>
            <a:fillRect/>
          </a:stretch>
        </p:blipFill>
        <p:spPr>
          <a:xfrm>
            <a:off x="3883819" y="584200"/>
            <a:ext cx="3513188" cy="6300317"/>
          </a:xfrm>
          <a:prstGeom prst="rect">
            <a:avLst/>
          </a:prstGeom>
        </p:spPr>
      </p:pic>
    </p:spTree>
    <p:extLst>
      <p:ext uri="{BB962C8B-B14F-4D97-AF65-F5344CB8AC3E}">
        <p14:creationId xmlns:p14="http://schemas.microsoft.com/office/powerpoint/2010/main" val="8130160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605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1</a:t>
            </a:r>
            <a:endParaRPr kumimoji="0" lang="zh-CN" altLang="en-US"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rPr>
              <a:t>项目愿景</a:t>
            </a:r>
            <a:endParaRPr kumimoji="0" lang="en-US" altLang="zh-CN"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rPr>
              <a:t>与范围</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1654441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椭圆 42">
            <a:extLst>
              <a:ext uri="{FF2B5EF4-FFF2-40B4-BE49-F238E27FC236}">
                <a16:creationId xmlns:a16="http://schemas.microsoft.com/office/drawing/2014/main" id="{1D1B4F11-3489-4EFC-839F-47DCAE20AF6A}"/>
              </a:ext>
            </a:extLst>
          </p:cNvPr>
          <p:cNvSpPr>
            <a:spLocks noChangeArrowheads="1"/>
          </p:cNvSpPr>
          <p:nvPr>
            <p:custDataLst>
              <p:tags r:id="rId6"/>
            </p:custDataLst>
          </p:nvPr>
        </p:nvSpPr>
        <p:spPr bwMode="auto">
          <a:xfrm>
            <a:off x="533526" y="3644622"/>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47">
            <a:extLst>
              <a:ext uri="{FF2B5EF4-FFF2-40B4-BE49-F238E27FC236}">
                <a16:creationId xmlns:a16="http://schemas.microsoft.com/office/drawing/2014/main" id="{DCFF3910-AF9A-4CB4-B967-1FB9283735D2}"/>
              </a:ext>
            </a:extLst>
          </p:cNvPr>
          <p:cNvSpPr>
            <a:spLocks noChangeArrowheads="1"/>
          </p:cNvSpPr>
          <p:nvPr>
            <p:custDataLst>
              <p:tags r:id="rId7"/>
            </p:custDataLst>
          </p:nvPr>
        </p:nvSpPr>
        <p:spPr bwMode="auto">
          <a:xfrm>
            <a:off x="1077341" y="3612576"/>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8B193"/>
                </a:solidFill>
              </a:rPr>
              <a:t>学生</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17" name="图片 16">
            <a:extLst>
              <a:ext uri="{FF2B5EF4-FFF2-40B4-BE49-F238E27FC236}">
                <a16:creationId xmlns:a16="http://schemas.microsoft.com/office/drawing/2014/main" id="{00DC49CE-73AD-40C4-B9CA-256F57309CC9}"/>
              </a:ext>
            </a:extLst>
          </p:cNvPr>
          <p:cNvPicPr/>
          <p:nvPr/>
        </p:nvPicPr>
        <p:blipFill>
          <a:blip r:embed="rId10">
            <a:extLst>
              <a:ext uri="{28A0092B-C50C-407E-A947-70E740481C1C}">
                <a14:useLocalDpi xmlns:a14="http://schemas.microsoft.com/office/drawing/2010/main" val="0"/>
              </a:ext>
            </a:extLst>
          </a:blip>
          <a:srcRect/>
          <a:stretch>
            <a:fillRect/>
          </a:stretch>
        </p:blipFill>
        <p:spPr>
          <a:xfrm>
            <a:off x="4175418" y="393281"/>
            <a:ext cx="3689054" cy="6762384"/>
          </a:xfrm>
          <a:prstGeom prst="rect">
            <a:avLst/>
          </a:prstGeom>
          <a:noFill/>
          <a:ln>
            <a:noFill/>
          </a:ln>
        </p:spPr>
      </p:pic>
    </p:spTree>
    <p:extLst>
      <p:ext uri="{BB962C8B-B14F-4D97-AF65-F5344CB8AC3E}">
        <p14:creationId xmlns:p14="http://schemas.microsoft.com/office/powerpoint/2010/main" val="3679301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0" name="PA_椭圆 53">
            <a:extLst>
              <a:ext uri="{FF2B5EF4-FFF2-40B4-BE49-F238E27FC236}">
                <a16:creationId xmlns:a16="http://schemas.microsoft.com/office/drawing/2014/main" id="{31E638D2-F360-4532-BA71-EDC96E91637C}"/>
              </a:ext>
            </a:extLst>
          </p:cNvPr>
          <p:cNvSpPr>
            <a:spLocks noChangeArrowheads="1"/>
          </p:cNvSpPr>
          <p:nvPr>
            <p:custDataLst>
              <p:tags r:id="rId6"/>
            </p:custDataLst>
          </p:nvPr>
        </p:nvSpPr>
        <p:spPr bwMode="auto">
          <a:xfrm>
            <a:off x="534447" y="4919082"/>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56">
            <a:extLst>
              <a:ext uri="{FF2B5EF4-FFF2-40B4-BE49-F238E27FC236}">
                <a16:creationId xmlns:a16="http://schemas.microsoft.com/office/drawing/2014/main" id="{3F65BDAD-EFB0-45F9-97BA-023690795B8E}"/>
              </a:ext>
            </a:extLst>
          </p:cNvPr>
          <p:cNvSpPr>
            <a:spLocks noChangeArrowheads="1"/>
          </p:cNvSpPr>
          <p:nvPr>
            <p:custDataLst>
              <p:tags r:id="rId7"/>
            </p:custDataLst>
          </p:nvPr>
        </p:nvSpPr>
        <p:spPr bwMode="auto">
          <a:xfrm>
            <a:off x="1150144" y="4798655"/>
            <a:ext cx="14205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6C5B7B"/>
                </a:solidFill>
              </a:rPr>
              <a:t>管理员</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8B41E17F-8FF1-4C14-82EF-19FC246481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8748" y="879829"/>
            <a:ext cx="6943766" cy="5978171"/>
          </a:xfrm>
          <a:prstGeom prst="rect">
            <a:avLst/>
          </a:prstGeom>
        </p:spPr>
      </p:pic>
    </p:spTree>
    <p:extLst>
      <p:ext uri="{BB962C8B-B14F-4D97-AF65-F5344CB8AC3E}">
        <p14:creationId xmlns:p14="http://schemas.microsoft.com/office/powerpoint/2010/main" val="5143840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836295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性能需求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校网环境下</a:t>
            </a:r>
            <a:r>
              <a:rPr lang="en-US" altLang="zh-CN" sz="2400" dirty="0">
                <a:solidFill>
                  <a:srgbClr val="000000"/>
                </a:solidFill>
                <a:latin typeface="黑体" panose="02010609060101010101" pitchFamily="49" charset="-122"/>
                <a:ea typeface="黑体" panose="02010609060101010101" pitchFamily="49" charset="-122"/>
              </a:rPr>
              <a:t>,</a:t>
            </a:r>
            <a:r>
              <a:rPr lang="zh-CN" altLang="en-US" sz="2400" dirty="0">
                <a:solidFill>
                  <a:srgbClr val="000000"/>
                </a:solidFill>
                <a:latin typeface="黑体" panose="02010609060101010101" pitchFamily="49" charset="-122"/>
                <a:ea typeface="黑体" panose="02010609060101010101" pitchFamily="49" charset="-122"/>
              </a:rPr>
              <a:t>系统一般响应时间不超过</a:t>
            </a: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秒。</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支持（至少）</a:t>
            </a:r>
            <a:r>
              <a:rPr lang="en-US" altLang="zh-CN" sz="2400" dirty="0">
                <a:solidFill>
                  <a:srgbClr val="000000"/>
                </a:solidFill>
                <a:latin typeface="黑体" panose="02010609060101010101" pitchFamily="49" charset="-122"/>
                <a:ea typeface="黑体" panose="02010609060101010101" pitchFamily="49" charset="-122"/>
              </a:rPr>
              <a:t>300</a:t>
            </a:r>
            <a:r>
              <a:rPr lang="zh-CN" altLang="en-US" sz="2400" dirty="0">
                <a:solidFill>
                  <a:srgbClr val="000000"/>
                </a:solidFill>
                <a:latin typeface="黑体" panose="02010609060101010101" pitchFamily="49" charset="-122"/>
                <a:ea typeface="黑体" panose="02010609060101010101" pitchFamily="49" charset="-122"/>
              </a:rPr>
              <a:t>名用户并发使用，并保证性能不受影响。</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10" name="PA_椭圆 52">
            <a:extLst>
              <a:ext uri="{FF2B5EF4-FFF2-40B4-BE49-F238E27FC236}">
                <a16:creationId xmlns:a16="http://schemas.microsoft.com/office/drawing/2014/main" id="{6765DB33-9A02-4FFF-A279-ED5F85C994F1}"/>
              </a:ext>
            </a:extLst>
          </p:cNvPr>
          <p:cNvSpPr>
            <a:spLocks noChangeArrowheads="1"/>
          </p:cNvSpPr>
          <p:nvPr>
            <p:custDataLst>
              <p:tags r:id="rId8"/>
            </p:custDataLst>
          </p:nvPr>
        </p:nvSpPr>
        <p:spPr bwMode="auto">
          <a:xfrm>
            <a:off x="514350" y="298132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5">
            <a:extLst>
              <a:ext uri="{FF2B5EF4-FFF2-40B4-BE49-F238E27FC236}">
                <a16:creationId xmlns:a16="http://schemas.microsoft.com/office/drawing/2014/main" id="{90F6BCEB-EA41-4396-96B9-904F6CCB17F5}"/>
              </a:ext>
            </a:extLst>
          </p:cNvPr>
          <p:cNvSpPr>
            <a:spLocks noChangeArrowheads="1"/>
          </p:cNvSpPr>
          <p:nvPr>
            <p:custDataLst>
              <p:tags r:id="rId9"/>
            </p:custDataLst>
          </p:nvPr>
        </p:nvSpPr>
        <p:spPr bwMode="auto">
          <a:xfrm>
            <a:off x="1150144" y="2922445"/>
            <a:ext cx="1039161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防护性需求</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1.</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权限控制</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根据不同用户角色，设置相应权限，没有权限的用户禁止使用系统。</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重要数据加密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本系统对有关个人信息的数据按一定的算法进行加密，如用户口令、重要参数等。</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3.</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数据备份</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允许用户自行进行数据的备份和恢复，以弥补数据的破坏和丢失。</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5600592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可用性需求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方便操作，操作流程合理</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尽量从用户角度出发，以方便使用本产品。支持没有计算机使用经验、计算机使用经验较少及有较多计算机使用经验的用户均能方便地使用本系统。</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操作完成时有统一规范的提示信息</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例如删除操作时，系统可提示警示框“您确认删除记录吗？操作不可恢复！”，用户点击确认后，系统才执行删除操作，删除后可直接返回相关页面。</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25945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可安装性需求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管理员客户端支持多浏览器。</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普通用户移动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安装方便，易于维护。</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3.</a:t>
            </a:r>
            <a:r>
              <a:rPr lang="zh-CN" altLang="en-US" sz="2400" dirty="0">
                <a:solidFill>
                  <a:srgbClr val="000000"/>
                </a:solidFill>
                <a:latin typeface="黑体" panose="02010609060101010101" pitchFamily="49" charset="-122"/>
                <a:ea typeface="黑体" panose="02010609060101010101" pitchFamily="49" charset="-122"/>
              </a:rPr>
              <a:t>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应该容易从一个不完整的错误的或者用户放弃的安装过程中恢复。</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4.</a:t>
            </a:r>
            <a:r>
              <a:rPr lang="zh-CN" altLang="en-US" sz="2400" dirty="0">
                <a:solidFill>
                  <a:srgbClr val="000000"/>
                </a:solidFill>
                <a:latin typeface="黑体" panose="02010609060101010101" pitchFamily="49" charset="-122"/>
                <a:ea typeface="黑体" panose="02010609060101010101" pitchFamily="49" charset="-122"/>
              </a:rPr>
              <a:t>应用卸载方便且没有垃圾残余文件。</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5.</a:t>
            </a:r>
            <a:r>
              <a:rPr lang="zh-CN" altLang="en-US" sz="2400" dirty="0">
                <a:solidFill>
                  <a:srgbClr val="000000"/>
                </a:solidFill>
                <a:latin typeface="黑体" panose="02010609060101010101" pitchFamily="49" charset="-122"/>
                <a:ea typeface="黑体" panose="02010609060101010101" pitchFamily="49" charset="-122"/>
              </a:rPr>
              <a:t>应用要支持应用内更新。</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567283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8004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其他</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UML</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图</a:t>
            </a:r>
          </a:p>
        </p:txBody>
      </p:sp>
      <p:pic>
        <p:nvPicPr>
          <p:cNvPr id="3" name="图片 2">
            <a:extLst>
              <a:ext uri="{FF2B5EF4-FFF2-40B4-BE49-F238E27FC236}">
                <a16:creationId xmlns:a16="http://schemas.microsoft.com/office/drawing/2014/main" id="{DD92027C-8E3B-4B7A-9909-0CCE9D16CC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20496" y="872501"/>
            <a:ext cx="8317213" cy="5658927"/>
          </a:xfrm>
          <a:prstGeom prst="rect">
            <a:avLst/>
          </a:prstGeom>
        </p:spPr>
      </p:pic>
      <p:sp>
        <p:nvSpPr>
          <p:cNvPr id="11" name="PA_矩形 23">
            <a:extLst>
              <a:ext uri="{FF2B5EF4-FFF2-40B4-BE49-F238E27FC236}">
                <a16:creationId xmlns:a16="http://schemas.microsoft.com/office/drawing/2014/main" id="{1F2A3A8F-AFA3-4181-ABBE-5EDCB790DC85}"/>
              </a:ext>
            </a:extLst>
          </p:cNvPr>
          <p:cNvSpPr>
            <a:spLocks noChangeArrowheads="1"/>
          </p:cNvSpPr>
          <p:nvPr>
            <p:custDataLst>
              <p:tags r:id="rId6"/>
            </p:custDataLst>
          </p:nvPr>
        </p:nvSpPr>
        <p:spPr bwMode="auto">
          <a:xfrm>
            <a:off x="342368" y="1363800"/>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C779F884-A864-45CF-8F56-68FC173EB66B}"/>
              </a:ext>
            </a:extLst>
          </p:cNvPr>
          <p:cNvSpPr>
            <a:spLocks noChangeArrowheads="1"/>
          </p:cNvSpPr>
          <p:nvPr>
            <p:custDataLst>
              <p:tags r:id="rId7"/>
            </p:custDataLst>
          </p:nvPr>
        </p:nvSpPr>
        <p:spPr bwMode="auto">
          <a:xfrm>
            <a:off x="516210" y="13638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学生登陆顺序图</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08161570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8004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其他</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UML</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图</a:t>
            </a:r>
          </a:p>
        </p:txBody>
      </p:sp>
      <p:pic>
        <p:nvPicPr>
          <p:cNvPr id="4" name="图片 3">
            <a:extLst>
              <a:ext uri="{FF2B5EF4-FFF2-40B4-BE49-F238E27FC236}">
                <a16:creationId xmlns:a16="http://schemas.microsoft.com/office/drawing/2014/main" id="{06D8FC2C-329A-4C72-ABF1-8A38C2841C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64461" y="1411793"/>
            <a:ext cx="7714992" cy="4953837"/>
          </a:xfrm>
          <a:prstGeom prst="rect">
            <a:avLst/>
          </a:prstGeom>
        </p:spPr>
      </p:pic>
      <p:sp>
        <p:nvSpPr>
          <p:cNvPr id="10" name="PA_矩形 23">
            <a:extLst>
              <a:ext uri="{FF2B5EF4-FFF2-40B4-BE49-F238E27FC236}">
                <a16:creationId xmlns:a16="http://schemas.microsoft.com/office/drawing/2014/main" id="{294C869D-DAA6-45BA-A998-2D3AB8BA1B1A}"/>
              </a:ext>
            </a:extLst>
          </p:cNvPr>
          <p:cNvSpPr>
            <a:spLocks noChangeArrowheads="1"/>
          </p:cNvSpPr>
          <p:nvPr>
            <p:custDataLst>
              <p:tags r:id="rId6"/>
            </p:custDataLst>
          </p:nvPr>
        </p:nvSpPr>
        <p:spPr bwMode="auto">
          <a:xfrm>
            <a:off x="342368" y="1363800"/>
            <a:ext cx="2209913"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836C6785-B8E4-4A11-B0FC-E7EF9EE91FE6}"/>
              </a:ext>
            </a:extLst>
          </p:cNvPr>
          <p:cNvSpPr>
            <a:spLocks noChangeArrowheads="1"/>
          </p:cNvSpPr>
          <p:nvPr>
            <p:custDataLst>
              <p:tags r:id="rId7"/>
            </p:custDataLst>
          </p:nvPr>
        </p:nvSpPr>
        <p:spPr bwMode="auto">
          <a:xfrm>
            <a:off x="516210" y="13638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系统部署图</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86131164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89219" y="19791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数据字典</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20" name="图片 19">
            <a:extLst>
              <a:ext uri="{FF2B5EF4-FFF2-40B4-BE49-F238E27FC236}">
                <a16:creationId xmlns:a16="http://schemas.microsoft.com/office/drawing/2014/main" id="{FCA64D29-F65E-46AB-B895-D9F66595F8CA}"/>
              </a:ext>
            </a:extLst>
          </p:cNvPr>
          <p:cNvPicPr>
            <a:picLocks noChangeAspect="1"/>
          </p:cNvPicPr>
          <p:nvPr/>
        </p:nvPicPr>
        <p:blipFill>
          <a:blip r:embed="rId8"/>
          <a:stretch>
            <a:fillRect/>
          </a:stretch>
        </p:blipFill>
        <p:spPr>
          <a:xfrm>
            <a:off x="301623" y="927320"/>
            <a:ext cx="3782421" cy="5003360"/>
          </a:xfrm>
          <a:prstGeom prst="rect">
            <a:avLst/>
          </a:prstGeom>
        </p:spPr>
      </p:pic>
      <p:pic>
        <p:nvPicPr>
          <p:cNvPr id="22" name="图片 21">
            <a:extLst>
              <a:ext uri="{FF2B5EF4-FFF2-40B4-BE49-F238E27FC236}">
                <a16:creationId xmlns:a16="http://schemas.microsoft.com/office/drawing/2014/main" id="{6F3E4F68-B6D8-41C3-B1B5-69A5CD3D5E89}"/>
              </a:ext>
            </a:extLst>
          </p:cNvPr>
          <p:cNvPicPr>
            <a:picLocks noChangeAspect="1"/>
          </p:cNvPicPr>
          <p:nvPr/>
        </p:nvPicPr>
        <p:blipFill>
          <a:blip r:embed="rId9"/>
          <a:stretch>
            <a:fillRect/>
          </a:stretch>
        </p:blipFill>
        <p:spPr>
          <a:xfrm>
            <a:off x="1067658" y="688958"/>
            <a:ext cx="3268320" cy="5866327"/>
          </a:xfrm>
          <a:prstGeom prst="rect">
            <a:avLst/>
          </a:prstGeom>
        </p:spPr>
      </p:pic>
      <p:pic>
        <p:nvPicPr>
          <p:cNvPr id="24" name="图片 23">
            <a:extLst>
              <a:ext uri="{FF2B5EF4-FFF2-40B4-BE49-F238E27FC236}">
                <a16:creationId xmlns:a16="http://schemas.microsoft.com/office/drawing/2014/main" id="{33413CC0-7433-426D-9518-97C13387C099}"/>
              </a:ext>
            </a:extLst>
          </p:cNvPr>
          <p:cNvPicPr>
            <a:picLocks noChangeAspect="1"/>
          </p:cNvPicPr>
          <p:nvPr/>
        </p:nvPicPr>
        <p:blipFill>
          <a:blip r:embed="rId10"/>
          <a:stretch>
            <a:fillRect/>
          </a:stretch>
        </p:blipFill>
        <p:spPr>
          <a:xfrm>
            <a:off x="1954751" y="629964"/>
            <a:ext cx="3317768" cy="5930680"/>
          </a:xfrm>
          <a:prstGeom prst="rect">
            <a:avLst/>
          </a:prstGeom>
        </p:spPr>
      </p:pic>
      <p:pic>
        <p:nvPicPr>
          <p:cNvPr id="26" name="图片 25">
            <a:extLst>
              <a:ext uri="{FF2B5EF4-FFF2-40B4-BE49-F238E27FC236}">
                <a16:creationId xmlns:a16="http://schemas.microsoft.com/office/drawing/2014/main" id="{06581C8B-7234-4323-AEEF-C827FA5421E5}"/>
              </a:ext>
            </a:extLst>
          </p:cNvPr>
          <p:cNvPicPr>
            <a:picLocks noChangeAspect="1"/>
          </p:cNvPicPr>
          <p:nvPr/>
        </p:nvPicPr>
        <p:blipFill>
          <a:blip r:embed="rId11"/>
          <a:stretch>
            <a:fillRect/>
          </a:stretch>
        </p:blipFill>
        <p:spPr>
          <a:xfrm>
            <a:off x="3224920" y="779276"/>
            <a:ext cx="3119394" cy="6221895"/>
          </a:xfrm>
          <a:prstGeom prst="rect">
            <a:avLst/>
          </a:prstGeom>
        </p:spPr>
      </p:pic>
      <p:pic>
        <p:nvPicPr>
          <p:cNvPr id="28" name="图片 27">
            <a:extLst>
              <a:ext uri="{FF2B5EF4-FFF2-40B4-BE49-F238E27FC236}">
                <a16:creationId xmlns:a16="http://schemas.microsoft.com/office/drawing/2014/main" id="{E6B2E700-11F3-4D81-A210-DB2ACBD281B3}"/>
              </a:ext>
            </a:extLst>
          </p:cNvPr>
          <p:cNvPicPr>
            <a:picLocks noChangeAspect="1"/>
          </p:cNvPicPr>
          <p:nvPr/>
        </p:nvPicPr>
        <p:blipFill>
          <a:blip r:embed="rId12"/>
          <a:stretch>
            <a:fillRect/>
          </a:stretch>
        </p:blipFill>
        <p:spPr>
          <a:xfrm>
            <a:off x="4587911" y="688958"/>
            <a:ext cx="2624642" cy="5930680"/>
          </a:xfrm>
          <a:prstGeom prst="rect">
            <a:avLst/>
          </a:prstGeom>
        </p:spPr>
      </p:pic>
      <p:pic>
        <p:nvPicPr>
          <p:cNvPr id="30" name="图片 29">
            <a:extLst>
              <a:ext uri="{FF2B5EF4-FFF2-40B4-BE49-F238E27FC236}">
                <a16:creationId xmlns:a16="http://schemas.microsoft.com/office/drawing/2014/main" id="{7F3B6F2B-4BE5-43B1-908F-83E6407F892B}"/>
              </a:ext>
            </a:extLst>
          </p:cNvPr>
          <p:cNvPicPr>
            <a:picLocks noChangeAspect="1"/>
          </p:cNvPicPr>
          <p:nvPr/>
        </p:nvPicPr>
        <p:blipFill>
          <a:blip r:embed="rId13"/>
          <a:stretch>
            <a:fillRect/>
          </a:stretch>
        </p:blipFill>
        <p:spPr>
          <a:xfrm>
            <a:off x="5348544" y="1064246"/>
            <a:ext cx="3374287" cy="3455270"/>
          </a:xfrm>
          <a:prstGeom prst="rect">
            <a:avLst/>
          </a:prstGeom>
        </p:spPr>
      </p:pic>
      <p:pic>
        <p:nvPicPr>
          <p:cNvPr id="35840" name="图片 35839">
            <a:extLst>
              <a:ext uri="{FF2B5EF4-FFF2-40B4-BE49-F238E27FC236}">
                <a16:creationId xmlns:a16="http://schemas.microsoft.com/office/drawing/2014/main" id="{DEE4BC07-BFD8-48B8-9BE6-F38D40F65F23}"/>
              </a:ext>
            </a:extLst>
          </p:cNvPr>
          <p:cNvPicPr>
            <a:picLocks noChangeAspect="1"/>
          </p:cNvPicPr>
          <p:nvPr/>
        </p:nvPicPr>
        <p:blipFill>
          <a:blip r:embed="rId14"/>
          <a:stretch>
            <a:fillRect/>
          </a:stretch>
        </p:blipFill>
        <p:spPr>
          <a:xfrm>
            <a:off x="6096000" y="688958"/>
            <a:ext cx="3506023" cy="5119352"/>
          </a:xfrm>
          <a:prstGeom prst="rect">
            <a:avLst/>
          </a:prstGeom>
        </p:spPr>
      </p:pic>
      <p:pic>
        <p:nvPicPr>
          <p:cNvPr id="35847" name="图片 35846">
            <a:extLst>
              <a:ext uri="{FF2B5EF4-FFF2-40B4-BE49-F238E27FC236}">
                <a16:creationId xmlns:a16="http://schemas.microsoft.com/office/drawing/2014/main" id="{FA3885DB-3DBB-45F0-9FDF-09B05E4868FD}"/>
              </a:ext>
            </a:extLst>
          </p:cNvPr>
          <p:cNvPicPr>
            <a:picLocks noChangeAspect="1"/>
          </p:cNvPicPr>
          <p:nvPr/>
        </p:nvPicPr>
        <p:blipFill>
          <a:blip r:embed="rId15"/>
          <a:stretch>
            <a:fillRect/>
          </a:stretch>
        </p:blipFill>
        <p:spPr>
          <a:xfrm>
            <a:off x="7854592" y="584200"/>
            <a:ext cx="3942839" cy="5677998"/>
          </a:xfrm>
          <a:prstGeom prst="rect">
            <a:avLst/>
          </a:prstGeom>
        </p:spPr>
      </p:pic>
    </p:spTree>
    <p:extLst>
      <p:ext uri="{BB962C8B-B14F-4D97-AF65-F5344CB8AC3E}">
        <p14:creationId xmlns:p14="http://schemas.microsoft.com/office/powerpoint/2010/main" val="34568367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91873" y="197915"/>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ER</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图</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BDD0EED4-BE37-4779-A83B-D1D896D81E07}"/>
              </a:ext>
            </a:extLst>
          </p:cNvPr>
          <p:cNvPicPr>
            <a:picLocks noChangeAspect="1"/>
          </p:cNvPicPr>
          <p:nvPr/>
        </p:nvPicPr>
        <p:blipFill>
          <a:blip r:embed="rId8"/>
          <a:stretch>
            <a:fillRect/>
          </a:stretch>
        </p:blipFill>
        <p:spPr>
          <a:xfrm>
            <a:off x="2387741" y="837724"/>
            <a:ext cx="6661600" cy="5923684"/>
          </a:xfrm>
          <a:prstGeom prst="rect">
            <a:avLst/>
          </a:prstGeom>
        </p:spPr>
      </p:pic>
    </p:spTree>
    <p:extLst>
      <p:ext uri="{BB962C8B-B14F-4D97-AF65-F5344CB8AC3E}">
        <p14:creationId xmlns:p14="http://schemas.microsoft.com/office/powerpoint/2010/main" val="37077802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107771" y="114202"/>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系统实现环境和运行环境</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42">
            <a:extLst>
              <a:ext uri="{FF2B5EF4-FFF2-40B4-BE49-F238E27FC236}">
                <a16:creationId xmlns:a16="http://schemas.microsoft.com/office/drawing/2014/main" id="{484D6CC1-49DB-4A11-9CC4-93E221FE3F78}"/>
              </a:ext>
            </a:extLst>
          </p:cNvPr>
          <p:cNvSpPr>
            <a:spLocks noChangeArrowheads="1"/>
          </p:cNvSpPr>
          <p:nvPr>
            <p:custDataLst>
              <p:tags r:id="rId6"/>
            </p:custDataLst>
          </p:nvPr>
        </p:nvSpPr>
        <p:spPr bwMode="auto">
          <a:xfrm>
            <a:off x="539473" y="129040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47">
            <a:extLst>
              <a:ext uri="{FF2B5EF4-FFF2-40B4-BE49-F238E27FC236}">
                <a16:creationId xmlns:a16="http://schemas.microsoft.com/office/drawing/2014/main" id="{0D64F204-A191-487C-9185-598830C18D42}"/>
              </a:ext>
            </a:extLst>
          </p:cNvPr>
          <p:cNvSpPr>
            <a:spLocks noChangeArrowheads="1"/>
          </p:cNvSpPr>
          <p:nvPr>
            <p:custDataLst>
              <p:tags r:id="rId7"/>
            </p:custDataLst>
          </p:nvPr>
        </p:nvSpPr>
        <p:spPr bwMode="auto">
          <a:xfrm>
            <a:off x="1075968" y="1154361"/>
            <a:ext cx="4685898"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实现环境</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文档撰写及</a:t>
            </a:r>
            <a:r>
              <a:rPr lang="en-US" altLang="zh-CN" sz="1800" dirty="0">
                <a:solidFill>
                  <a:srgbClr val="000000"/>
                </a:solidFill>
                <a:latin typeface="黑体" panose="02010609060101010101" pitchFamily="49" charset="-122"/>
                <a:ea typeface="黑体" panose="02010609060101010101" pitchFamily="49" charset="-122"/>
              </a:rPr>
              <a:t>PPT</a:t>
            </a:r>
            <a:r>
              <a:rPr lang="zh-CN" altLang="en-US" sz="1800" dirty="0">
                <a:solidFill>
                  <a:srgbClr val="000000"/>
                </a:solidFill>
                <a:latin typeface="黑体" panose="02010609060101010101" pitchFamily="49" charset="-122"/>
                <a:ea typeface="黑体" panose="02010609060101010101" pitchFamily="49" charset="-122"/>
              </a:rPr>
              <a:t>制作：</a:t>
            </a:r>
            <a:r>
              <a:rPr lang="en-US" altLang="zh-CN" sz="1800" dirty="0">
                <a:solidFill>
                  <a:srgbClr val="000000"/>
                </a:solidFill>
                <a:latin typeface="黑体" panose="02010609060101010101" pitchFamily="49" charset="-122"/>
                <a:ea typeface="黑体" panose="02010609060101010101" pitchFamily="49" charset="-122"/>
              </a:rPr>
              <a:t>Microsoft Office 365</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源码分析及修改：</a:t>
            </a:r>
            <a:r>
              <a:rPr lang="en-US" altLang="zh-CN" sz="1800" dirty="0" err="1">
                <a:solidFill>
                  <a:srgbClr val="000000"/>
                </a:solidFill>
                <a:latin typeface="黑体" panose="02010609060101010101" pitchFamily="49" charset="-122"/>
                <a:ea typeface="黑体" panose="02010609060101010101" pitchFamily="49" charset="-122"/>
              </a:rPr>
              <a:t>JetBrians</a:t>
            </a:r>
            <a:r>
              <a:rPr lang="en-US" altLang="zh-CN" sz="1800" dirty="0">
                <a:solidFill>
                  <a:srgbClr val="000000"/>
                </a:solidFill>
                <a:latin typeface="黑体" panose="02010609060101010101" pitchFamily="49" charset="-122"/>
                <a:ea typeface="黑体" panose="02010609060101010101" pitchFamily="49" charset="-122"/>
              </a:rPr>
              <a:t> </a:t>
            </a:r>
            <a:r>
              <a:rPr lang="en-US" altLang="zh-CN" sz="1800" dirty="0" err="1">
                <a:solidFill>
                  <a:srgbClr val="000000"/>
                </a:solidFill>
                <a:latin typeface="黑体" panose="02010609060101010101" pitchFamily="49" charset="-122"/>
                <a:ea typeface="黑体" panose="02010609060101010101" pitchFamily="49" charset="-122"/>
              </a:rPr>
              <a:t>PhpStorm</a:t>
            </a:r>
            <a:r>
              <a:rPr lang="en-US" altLang="zh-CN" sz="1800" dirty="0">
                <a:solidFill>
                  <a:srgbClr val="000000"/>
                </a:solidFill>
                <a:latin typeface="黑体" panose="02010609060101010101" pitchFamily="49" charset="-122"/>
                <a:ea typeface="黑体" panose="02010609060101010101" pitchFamily="49" charset="-122"/>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配置管理：</a:t>
            </a:r>
            <a:r>
              <a:rPr lang="en-US" altLang="zh-CN" sz="1800" dirty="0">
                <a:solidFill>
                  <a:srgbClr val="000000"/>
                </a:solidFill>
                <a:latin typeface="黑体" panose="02010609060101010101" pitchFamily="49" charset="-122"/>
                <a:ea typeface="黑体" panose="02010609060101010101" pitchFamily="49" charset="-122"/>
              </a:rPr>
              <a:t>Git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800" dirty="0">
                <a:solidFill>
                  <a:srgbClr val="000000"/>
                </a:solidFill>
                <a:latin typeface="黑体" panose="02010609060101010101" pitchFamily="49" charset="-122"/>
                <a:ea typeface="黑体" panose="02010609060101010101" pitchFamily="49" charset="-122"/>
              </a:rPr>
              <a:t>UML</a:t>
            </a:r>
            <a:r>
              <a:rPr lang="zh-CN" altLang="en-US" sz="1800" dirty="0">
                <a:solidFill>
                  <a:srgbClr val="000000"/>
                </a:solidFill>
                <a:latin typeface="黑体" panose="02010609060101010101" pitchFamily="49" charset="-122"/>
                <a:ea typeface="黑体" panose="02010609060101010101" pitchFamily="49" charset="-122"/>
              </a:rPr>
              <a:t>工具： </a:t>
            </a:r>
            <a:r>
              <a:rPr lang="en-US" altLang="zh-CN" sz="1800" dirty="0" err="1">
                <a:solidFill>
                  <a:srgbClr val="000000"/>
                </a:solidFill>
                <a:latin typeface="黑体" panose="02010609060101010101" pitchFamily="49" charset="-122"/>
                <a:ea typeface="黑体" panose="02010609060101010101" pitchFamily="49" charset="-122"/>
              </a:rPr>
              <a:t>StarUML</a:t>
            </a:r>
            <a:endParaRPr lang="en-US" altLang="zh-CN" sz="1800" dirty="0">
              <a:solidFill>
                <a:srgbClr val="00000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图片制作：</a:t>
            </a:r>
            <a:r>
              <a:rPr lang="en-US" altLang="zh-CN" sz="1800" dirty="0">
                <a:solidFill>
                  <a:srgbClr val="000000"/>
                </a:solidFill>
                <a:latin typeface="黑体" panose="02010609060101010101" pitchFamily="49" charset="-122"/>
                <a:ea typeface="黑体" panose="02010609060101010101" pitchFamily="49" charset="-122"/>
              </a:rPr>
              <a:t>Adobe </a:t>
            </a:r>
            <a:r>
              <a:rPr lang="en-US" altLang="zh-CN" sz="1800" dirty="0" err="1">
                <a:solidFill>
                  <a:srgbClr val="000000"/>
                </a:solidFill>
                <a:latin typeface="黑体" panose="02010609060101010101" pitchFamily="49" charset="-122"/>
                <a:ea typeface="黑体" panose="02010609060101010101" pitchFamily="49" charset="-122"/>
              </a:rPr>
              <a:t>PhotoShop</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9" name="PA_椭圆 53">
            <a:extLst>
              <a:ext uri="{FF2B5EF4-FFF2-40B4-BE49-F238E27FC236}">
                <a16:creationId xmlns:a16="http://schemas.microsoft.com/office/drawing/2014/main" id="{2E9ED2E5-CB5B-43FD-ABA3-0A9B5D21073F}"/>
              </a:ext>
            </a:extLst>
          </p:cNvPr>
          <p:cNvSpPr>
            <a:spLocks noChangeArrowheads="1"/>
          </p:cNvSpPr>
          <p:nvPr>
            <p:custDataLst>
              <p:tags r:id="rId8"/>
            </p:custDataLst>
          </p:nvPr>
        </p:nvSpPr>
        <p:spPr bwMode="auto">
          <a:xfrm>
            <a:off x="6018398" y="1154361"/>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6">
            <a:extLst>
              <a:ext uri="{FF2B5EF4-FFF2-40B4-BE49-F238E27FC236}">
                <a16:creationId xmlns:a16="http://schemas.microsoft.com/office/drawing/2014/main" id="{35B26970-46CE-4B78-A7FC-01E7A1AE0109}"/>
              </a:ext>
            </a:extLst>
          </p:cNvPr>
          <p:cNvSpPr>
            <a:spLocks noChangeArrowheads="1"/>
          </p:cNvSpPr>
          <p:nvPr>
            <p:custDataLst>
              <p:tags r:id="rId9"/>
            </p:custDataLst>
          </p:nvPr>
        </p:nvSpPr>
        <p:spPr bwMode="auto">
          <a:xfrm>
            <a:off x="6621463" y="1105582"/>
            <a:ext cx="572464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运行环境</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服务器：</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建议选用</a:t>
            </a:r>
            <a:r>
              <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Intel CPU</a:t>
            </a: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，选择移动应用开发平台，提供</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对外服务器所要求的相应的安全保障。基本信息如下：</a:t>
            </a:r>
            <a:endParaRPr lang="en-US" altLang="zh-CN" sz="1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94D00FF7-51F8-42B2-8C67-B6112E4914FC}"/>
              </a:ext>
            </a:extLst>
          </p:cNvPr>
          <p:cNvGraphicFramePr>
            <a:graphicFrameLocks noGrp="1"/>
          </p:cNvGraphicFramePr>
          <p:nvPr>
            <p:extLst>
              <p:ext uri="{D42A27DB-BD31-4B8C-83A1-F6EECF244321}">
                <p14:modId xmlns:p14="http://schemas.microsoft.com/office/powerpoint/2010/main" val="2100530936"/>
              </p:ext>
            </p:extLst>
          </p:nvPr>
        </p:nvGraphicFramePr>
        <p:xfrm>
          <a:off x="6851005" y="2624660"/>
          <a:ext cx="3875052" cy="1773544"/>
        </p:xfrm>
        <a:graphic>
          <a:graphicData uri="http://schemas.openxmlformats.org/drawingml/2006/table">
            <a:tbl>
              <a:tblPr>
                <a:tableStyleId>{D27102A9-8310-4765-A935-A1911B00CA55}</a:tableStyleId>
              </a:tblPr>
              <a:tblGrid>
                <a:gridCol w="1937526">
                  <a:extLst>
                    <a:ext uri="{9D8B030D-6E8A-4147-A177-3AD203B41FA5}">
                      <a16:colId xmlns:a16="http://schemas.microsoft.com/office/drawing/2014/main" val="3005951448"/>
                    </a:ext>
                  </a:extLst>
                </a:gridCol>
                <a:gridCol w="1937526">
                  <a:extLst>
                    <a:ext uri="{9D8B030D-6E8A-4147-A177-3AD203B41FA5}">
                      <a16:colId xmlns:a16="http://schemas.microsoft.com/office/drawing/2014/main" val="3423479466"/>
                    </a:ext>
                  </a:extLst>
                </a:gridCol>
              </a:tblGrid>
              <a:tr h="221693">
                <a:tc>
                  <a:txBody>
                    <a:bodyPr/>
                    <a:lstStyle/>
                    <a:p>
                      <a:pPr algn="just"/>
                      <a:r>
                        <a:rPr lang="zh-CN" sz="1200" kern="100" dirty="0">
                          <a:effectLst/>
                        </a:rPr>
                        <a:t>项目</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接口信息</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2643971"/>
                  </a:ext>
                </a:extLst>
              </a:tr>
              <a:tr h="221693">
                <a:tc>
                  <a:txBody>
                    <a:bodyPr/>
                    <a:lstStyle/>
                    <a:p>
                      <a:pPr algn="just"/>
                      <a:r>
                        <a:rPr lang="zh-CN" sz="1200" kern="100" dirty="0">
                          <a:effectLst/>
                        </a:rPr>
                        <a:t>处理器</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Intel1h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0323204"/>
                  </a:ext>
                </a:extLst>
              </a:tr>
              <a:tr h="221693">
                <a:tc>
                  <a:txBody>
                    <a:bodyPr/>
                    <a:lstStyle/>
                    <a:p>
                      <a:pPr algn="just"/>
                      <a:r>
                        <a:rPr lang="zh-CN" sz="1200" kern="100">
                          <a:effectLst/>
                        </a:rPr>
                        <a:t>磁盘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1TB</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4380404"/>
                  </a:ext>
                </a:extLst>
              </a:tr>
              <a:tr h="221693">
                <a:tc>
                  <a:txBody>
                    <a:bodyPr/>
                    <a:lstStyle/>
                    <a:p>
                      <a:pPr algn="just"/>
                      <a:r>
                        <a:rPr lang="zh-CN" sz="1200" kern="100">
                          <a:effectLst/>
                        </a:rPr>
                        <a:t>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千兆网卡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8399124"/>
                  </a:ext>
                </a:extLst>
              </a:tr>
              <a:tr h="221693">
                <a:tc>
                  <a:txBody>
                    <a:bodyPr/>
                    <a:lstStyle/>
                    <a:p>
                      <a:pPr algn="just"/>
                      <a:r>
                        <a:rPr lang="zh-CN" sz="1200" kern="100" dirty="0">
                          <a:effectLst/>
                        </a:rPr>
                        <a:t>内存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2GB</a:t>
                      </a:r>
                    </a:p>
                  </a:txBody>
                  <a:tcPr marL="68580" marR="68580" marT="0" marB="0"/>
                </a:tc>
                <a:extLst>
                  <a:ext uri="{0D108BD9-81ED-4DB2-BD59-A6C34878D82A}">
                    <a16:rowId xmlns:a16="http://schemas.microsoft.com/office/drawing/2014/main" val="4119418790"/>
                  </a:ext>
                </a:extLst>
              </a:tr>
              <a:tr h="221693">
                <a:tc>
                  <a:txBody>
                    <a:bodyPr/>
                    <a:lstStyle/>
                    <a:p>
                      <a:pPr algn="just"/>
                      <a:r>
                        <a:rPr lang="zh-CN" sz="1200" kern="100" dirty="0">
                          <a:effectLst/>
                          <a:latin typeface="等线" panose="02010600030101010101" pitchFamily="2" charset="-122"/>
                          <a:ea typeface="等线" panose="02010600030101010101" pitchFamily="2" charset="-122"/>
                          <a:cs typeface="Times New Roman" panose="02020603050405020304" pitchFamily="18" charset="0"/>
                        </a:rPr>
                        <a:t>操作系统</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Ubuntu 18.04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9686874"/>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服务器软件</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Apache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43097"/>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数据库</a:t>
                      </a:r>
                    </a:p>
                  </a:txBody>
                  <a:tcPr marL="68580" marR="68580" marT="0" marB="0"/>
                </a:tc>
                <a:tc>
                  <a:txBody>
                    <a:bodyPr/>
                    <a:lstStyle/>
                    <a:p>
                      <a:pPr algn="just"/>
                      <a:r>
                        <a:rPr lang="en-US" sz="1200" kern="100" dirty="0">
                          <a:effectLst/>
                          <a:latin typeface="等线" panose="02010600030101010101" pitchFamily="2" charset="-122"/>
                          <a:ea typeface="等线" panose="02010600030101010101" pitchFamily="2" charset="-122"/>
                          <a:cs typeface="Times New Roman" panose="02020603050405020304" pitchFamily="18" charset="0"/>
                        </a:rPr>
                        <a:t>MySQL</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3915171"/>
                  </a:ext>
                </a:extLst>
              </a:tr>
            </a:tbl>
          </a:graphicData>
        </a:graphic>
      </p:graphicFrame>
      <p:sp>
        <p:nvSpPr>
          <p:cNvPr id="15" name="文本框 14">
            <a:extLst>
              <a:ext uri="{FF2B5EF4-FFF2-40B4-BE49-F238E27FC236}">
                <a16:creationId xmlns:a16="http://schemas.microsoft.com/office/drawing/2014/main" id="{7D3C879C-C820-4791-8D50-8E864AFB22D2}"/>
              </a:ext>
            </a:extLst>
          </p:cNvPr>
          <p:cNvSpPr txBox="1"/>
          <p:nvPr/>
        </p:nvSpPr>
        <p:spPr>
          <a:xfrm>
            <a:off x="6775570" y="4764750"/>
            <a:ext cx="5570537"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客户端：</a:t>
            </a:r>
            <a:endPar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采用智能手机处理器，网卡为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浙江大学城市学院校园网</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，才做系统为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安卓</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5.0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IOS 8.0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a:t>
            </a:r>
            <a:endPar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pPr lvl="0" fontAlgn="base">
              <a:spcBef>
                <a:spcPct val="0"/>
              </a:spcBef>
              <a:spcAft>
                <a:spcPct val="0"/>
              </a:spcAft>
              <a:defRPr/>
            </a:pP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管理员端推荐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IE10 </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及以上、火狐、谷歌浏览器</a:t>
            </a:r>
          </a:p>
        </p:txBody>
      </p:sp>
    </p:spTree>
    <p:extLst>
      <p:ext uri="{BB962C8B-B14F-4D97-AF65-F5344CB8AC3E}">
        <p14:creationId xmlns:p14="http://schemas.microsoft.com/office/powerpoint/2010/main" val="1799785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5"/>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项目愿景和范围</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32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3200" b="1" dirty="0">
                <a:solidFill>
                  <a:srgbClr val="000000"/>
                </a:solidFill>
                <a:latin typeface="微软雅黑" panose="020B0503020204020204" pitchFamily="34" charset="-122"/>
                <a:sym typeface="微软雅黑" panose="020B0503020204020204" pitchFamily="34" charset="-122"/>
              </a:rPr>
              <a:t>APP</a:t>
            </a:r>
            <a:endParaRPr lang="zh-CN" altLang="en-US" sz="3200" b="1" dirty="0">
              <a:solidFill>
                <a:srgbClr val="000000"/>
              </a:solidFill>
              <a:latin typeface="微软雅黑" panose="020B0503020204020204" pitchFamily="34" charset="-122"/>
              <a:sym typeface="微软雅黑" panose="020B0503020204020204" pitchFamily="34" charset="-122"/>
            </a:endParaRPr>
          </a:p>
          <a:p>
            <a:pPr lvl="0" fontAlgn="base">
              <a:lnSpc>
                <a:spcPct val="100000"/>
              </a:lnSpc>
              <a:spcBef>
                <a:spcPct val="0"/>
              </a:spcBef>
              <a:spcAft>
                <a:spcPct val="0"/>
              </a:spcAft>
              <a:buNone/>
              <a:defRPr/>
            </a:pPr>
            <a:r>
              <a:rPr lang="en-US" altLang="zh-CN" sz="2000" dirty="0">
                <a:solidFill>
                  <a:srgbClr val="000000"/>
                </a:solidFill>
              </a:rPr>
              <a:t>                              </a:t>
            </a:r>
            <a:r>
              <a:rPr lang="zh-CN" altLang="en-US" sz="2000" dirty="0">
                <a:solidFill>
                  <a:srgbClr val="000000"/>
                </a:solidFill>
              </a:rPr>
              <a:t>一款软件工程教学、学习、交流的</a:t>
            </a:r>
            <a:r>
              <a:rPr lang="en-US" altLang="zh-CN" sz="2000" dirty="0">
                <a:solidFill>
                  <a:srgbClr val="000000"/>
                </a:solidFill>
              </a:rPr>
              <a:t>APP</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7"/>
            </p:custDataLst>
          </p:nvPr>
        </p:nvSpPr>
        <p:spPr bwMode="auto">
          <a:xfrm>
            <a:off x="5639507" y="239916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8"/>
            </p:custDataLst>
          </p:nvPr>
        </p:nvSpPr>
        <p:spPr bwMode="auto">
          <a:xfrm>
            <a:off x="5640112" y="3328332"/>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9"/>
            </p:custDataLst>
          </p:nvPr>
        </p:nvSpPr>
        <p:spPr bwMode="auto">
          <a:xfrm>
            <a:off x="5639508" y="415931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0"/>
            </p:custDataLst>
          </p:nvPr>
        </p:nvSpPr>
        <p:spPr bwMode="auto">
          <a:xfrm>
            <a:off x="6176002" y="2172024"/>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1"/>
            </p:custDataLst>
          </p:nvPr>
        </p:nvSpPr>
        <p:spPr bwMode="auto">
          <a:xfrm>
            <a:off x="6176002" y="3132267"/>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C06C84"/>
                </a:solidFill>
              </a:rPr>
              <a:t>论坛</a:t>
            </a: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提供一个较为自由轻松的主题不受限制的交流平台。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2"/>
            </p:custDataLst>
          </p:nvPr>
        </p:nvSpPr>
        <p:spPr bwMode="auto">
          <a:xfrm>
            <a:off x="6176002" y="4101011"/>
            <a:ext cx="326243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问答模块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提供一个线上提问和答疑的平台。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pSp>
        <p:nvGrpSpPr>
          <p:cNvPr id="2" name="组合 1">
            <a:extLst>
              <a:ext uri="{FF2B5EF4-FFF2-40B4-BE49-F238E27FC236}">
                <a16:creationId xmlns:a16="http://schemas.microsoft.com/office/drawing/2014/main" id="{D0505C43-0603-47EE-A251-9ED1BFB06FCE}"/>
              </a:ext>
            </a:extLst>
          </p:cNvPr>
          <p:cNvGrpSpPr/>
          <p:nvPr/>
        </p:nvGrpSpPr>
        <p:grpSpPr>
          <a:xfrm>
            <a:off x="793391" y="2128108"/>
            <a:ext cx="4165600" cy="3967162"/>
            <a:chOff x="793391" y="2128108"/>
            <a:chExt cx="4165600"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17"/>
              </p:custDataLst>
            </p:nvPr>
          </p:nvSpPr>
          <p:spPr bwMode="auto">
            <a:xfrm rot="14431848">
              <a:off x="640991"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18"/>
              </p:custDataLst>
            </p:nvPr>
          </p:nvSpPr>
          <p:spPr bwMode="auto">
            <a:xfrm rot="7168152" flipH="1">
              <a:off x="3063516"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19"/>
              </p:custDataLst>
            </p:nvPr>
          </p:nvSpPr>
          <p:spPr bwMode="auto">
            <a:xfrm>
              <a:off x="1850666" y="212810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20"/>
              </p:custDataLst>
            </p:nvPr>
          </p:nvSpPr>
          <p:spPr bwMode="auto">
            <a:xfrm>
              <a:off x="2125304" y="363464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21"/>
              </p:custDataLst>
            </p:nvPr>
          </p:nvSpPr>
          <p:spPr bwMode="auto">
            <a:xfrm>
              <a:off x="2162718" y="300038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博客模块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22"/>
              </p:custDataLst>
            </p:nvPr>
          </p:nvSpPr>
          <p:spPr bwMode="auto">
            <a:xfrm>
              <a:off x="1062003" y="503411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论坛模块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23"/>
              </p:custDataLst>
            </p:nvPr>
          </p:nvSpPr>
          <p:spPr bwMode="auto">
            <a:xfrm>
              <a:off x="3097290" y="5082884"/>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问答模块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4" name="文本框 23">
              <a:extLst>
                <a:ext uri="{FF2B5EF4-FFF2-40B4-BE49-F238E27FC236}">
                  <a16:creationId xmlns:a16="http://schemas.microsoft.com/office/drawing/2014/main" id="{8C274D32-214C-49F7-B2F5-6DD3FFD165B7}"/>
                </a:ext>
              </a:extLst>
            </p:cNvPr>
            <p:cNvSpPr txBox="1"/>
            <p:nvPr/>
          </p:nvSpPr>
          <p:spPr>
            <a:xfrm>
              <a:off x="2099546" y="3921934"/>
              <a:ext cx="1478334" cy="830997"/>
            </a:xfrm>
            <a:prstGeom prst="rect">
              <a:avLst/>
            </a:prstGeom>
            <a:noFill/>
          </p:spPr>
          <p:txBody>
            <a:bodyPr wrap="square">
              <a:spAutoFit/>
            </a:bodyPr>
            <a:lstStyle/>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要求</a:t>
              </a:r>
              <a:endParaRPr lang="en-US" altLang="zh-CN" sz="2400" b="1" dirty="0">
                <a:solidFill>
                  <a:srgbClr val="C06C84"/>
                </a:solidFill>
                <a:latin typeface="黑体" panose="02010609060101010101" pitchFamily="49" charset="-122"/>
                <a:ea typeface="黑体" panose="02010609060101010101" pitchFamily="49" charset="-122"/>
                <a:sym typeface="Calibri" panose="020F0502020204030204" pitchFamily="34" charset="0"/>
              </a:endParaRPr>
            </a:p>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实名制</a:t>
              </a:r>
              <a:endParaRPr lang="zh-CN" altLang="en-US" sz="2400" dirty="0">
                <a:latin typeface="黑体" panose="02010609060101010101" pitchFamily="49" charset="-122"/>
                <a:ea typeface="黑体" panose="02010609060101010101" pitchFamily="49" charset="-122"/>
              </a:endParaRPr>
            </a:p>
          </p:txBody>
        </p:sp>
      </p:grpSp>
      <p:sp>
        <p:nvSpPr>
          <p:cNvPr id="26" name="PA_椭圆 42">
            <a:extLst>
              <a:ext uri="{FF2B5EF4-FFF2-40B4-BE49-F238E27FC236}">
                <a16:creationId xmlns:a16="http://schemas.microsoft.com/office/drawing/2014/main" id="{B67C4144-B78C-4E97-B7FE-2799F362880B}"/>
              </a:ext>
            </a:extLst>
          </p:cNvPr>
          <p:cNvSpPr>
            <a:spLocks noChangeArrowheads="1"/>
          </p:cNvSpPr>
          <p:nvPr>
            <p:custDataLst>
              <p:tags r:id="rId13"/>
            </p:custDataLst>
          </p:nvPr>
        </p:nvSpPr>
        <p:spPr bwMode="auto">
          <a:xfrm>
            <a:off x="5639507" y="5025278"/>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7" name="PA_文本框 47">
            <a:extLst>
              <a:ext uri="{FF2B5EF4-FFF2-40B4-BE49-F238E27FC236}">
                <a16:creationId xmlns:a16="http://schemas.microsoft.com/office/drawing/2014/main" id="{E0F695E8-CABB-4F5B-AB72-1DC7B7D7A0E6}"/>
              </a:ext>
            </a:extLst>
          </p:cNvPr>
          <p:cNvSpPr>
            <a:spLocks noChangeArrowheads="1"/>
          </p:cNvSpPr>
          <p:nvPr>
            <p:custDataLst>
              <p:tags r:id="rId14"/>
            </p:custDataLst>
          </p:nvPr>
        </p:nvSpPr>
        <p:spPr bwMode="auto">
          <a:xfrm>
            <a:off x="6176002" y="4889234"/>
            <a:ext cx="30572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实名制</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使用用户必须验证其真实身份。</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椭圆 51">
            <a:extLst>
              <a:ext uri="{FF2B5EF4-FFF2-40B4-BE49-F238E27FC236}">
                <a16:creationId xmlns:a16="http://schemas.microsoft.com/office/drawing/2014/main" id="{0490A1F4-FE2E-4496-B903-7ACA4D41CC81}"/>
              </a:ext>
            </a:extLst>
          </p:cNvPr>
          <p:cNvSpPr>
            <a:spLocks noChangeArrowheads="1"/>
          </p:cNvSpPr>
          <p:nvPr>
            <p:custDataLst>
              <p:tags r:id="rId15"/>
            </p:custDataLst>
          </p:nvPr>
        </p:nvSpPr>
        <p:spPr bwMode="auto">
          <a:xfrm>
            <a:off x="5639507" y="239628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16"/>
            </p:custDataLst>
          </p:nvPr>
        </p:nvSpPr>
        <p:spPr bwMode="auto">
          <a:xfrm>
            <a:off x="6176002" y="2169141"/>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417992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2" grpId="0"/>
      <p:bldP spid="53" grpId="0"/>
      <p:bldP spid="26" grpId="0" animBg="1"/>
      <p:bldP spid="27" grpId="0"/>
      <p:bldP spid="32" grpId="0" animBg="1"/>
      <p:bldP spid="3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88500" y="1341198"/>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8</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7802"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测试用例</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585311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测试用例</a:t>
            </a:r>
          </a:p>
        </p:txBody>
      </p:sp>
      <p:graphicFrame>
        <p:nvGraphicFramePr>
          <p:cNvPr id="2" name="表格 1">
            <a:extLst>
              <a:ext uri="{FF2B5EF4-FFF2-40B4-BE49-F238E27FC236}">
                <a16:creationId xmlns:a16="http://schemas.microsoft.com/office/drawing/2014/main" id="{793FE997-A9D5-4382-8AF0-A80264C08CA3}"/>
              </a:ext>
            </a:extLst>
          </p:cNvPr>
          <p:cNvGraphicFramePr>
            <a:graphicFrameLocks noGrp="1"/>
          </p:cNvGraphicFramePr>
          <p:nvPr>
            <p:extLst>
              <p:ext uri="{D42A27DB-BD31-4B8C-83A1-F6EECF244321}">
                <p14:modId xmlns:p14="http://schemas.microsoft.com/office/powerpoint/2010/main" val="3745799734"/>
              </p:ext>
            </p:extLst>
          </p:nvPr>
        </p:nvGraphicFramePr>
        <p:xfrm>
          <a:off x="4038378" y="753414"/>
          <a:ext cx="7939825" cy="5727831"/>
        </p:xfrm>
        <a:graphic>
          <a:graphicData uri="http://schemas.openxmlformats.org/drawingml/2006/table">
            <a:tbl>
              <a:tblPr firstRow="1" firstCol="1" bandRow="1">
                <a:tableStyleId>{D27102A9-8310-4765-A935-A1911B00CA55}</a:tableStyleId>
              </a:tblPr>
              <a:tblGrid>
                <a:gridCol w="1063502">
                  <a:extLst>
                    <a:ext uri="{9D8B030D-6E8A-4147-A177-3AD203B41FA5}">
                      <a16:colId xmlns:a16="http://schemas.microsoft.com/office/drawing/2014/main" val="2692687432"/>
                    </a:ext>
                  </a:extLst>
                </a:gridCol>
                <a:gridCol w="4333048">
                  <a:extLst>
                    <a:ext uri="{9D8B030D-6E8A-4147-A177-3AD203B41FA5}">
                      <a16:colId xmlns:a16="http://schemas.microsoft.com/office/drawing/2014/main" val="2646406291"/>
                    </a:ext>
                  </a:extLst>
                </a:gridCol>
                <a:gridCol w="1287445">
                  <a:extLst>
                    <a:ext uri="{9D8B030D-6E8A-4147-A177-3AD203B41FA5}">
                      <a16:colId xmlns:a16="http://schemas.microsoft.com/office/drawing/2014/main" val="254826613"/>
                    </a:ext>
                  </a:extLst>
                </a:gridCol>
                <a:gridCol w="1255830">
                  <a:extLst>
                    <a:ext uri="{9D8B030D-6E8A-4147-A177-3AD203B41FA5}">
                      <a16:colId xmlns:a16="http://schemas.microsoft.com/office/drawing/2014/main" val="3578418465"/>
                    </a:ext>
                  </a:extLst>
                </a:gridCol>
              </a:tblGrid>
              <a:tr h="301342">
                <a:tc>
                  <a:txBody>
                    <a:bodyPr/>
                    <a:lstStyle/>
                    <a:p>
                      <a:pPr algn="ctr"/>
                      <a:r>
                        <a:rPr lang="zh-CN" sz="1000" kern="100">
                          <a:effectLst/>
                        </a:rPr>
                        <a:t>编制人</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王心怡</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编制时间</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2021.05.01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457025032"/>
                  </a:ext>
                </a:extLst>
              </a:tr>
              <a:tr h="310754">
                <a:tc>
                  <a:txBody>
                    <a:bodyPr/>
                    <a:lstStyle/>
                    <a:p>
                      <a:pPr algn="ctr"/>
                      <a:r>
                        <a:rPr lang="zh-CN" sz="1000" kern="100">
                          <a:effectLst/>
                        </a:rPr>
                        <a:t>功能模块</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测试编号</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TCT001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327318271"/>
                  </a:ext>
                </a:extLst>
              </a:tr>
              <a:tr h="257577">
                <a:tc>
                  <a:txBody>
                    <a:bodyPr/>
                    <a:lstStyle/>
                    <a:p>
                      <a:pPr algn="ctr"/>
                      <a:r>
                        <a:rPr lang="zh-CN" sz="1000" kern="100">
                          <a:effectLst/>
                        </a:rPr>
                        <a:t>相关用例</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教师登录用例图</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功能特性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252190416"/>
                  </a:ext>
                </a:extLst>
              </a:tr>
              <a:tr h="244699">
                <a:tc>
                  <a:txBody>
                    <a:bodyPr/>
                    <a:lstStyle/>
                    <a:p>
                      <a:pPr algn="ctr"/>
                      <a:r>
                        <a:rPr lang="zh-CN" sz="1000" kern="100">
                          <a:effectLst/>
                        </a:rPr>
                        <a:t>优先级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29525911"/>
                  </a:ext>
                </a:extLst>
              </a:tr>
              <a:tr h="289774">
                <a:tc>
                  <a:txBody>
                    <a:bodyPr/>
                    <a:lstStyle/>
                    <a:p>
                      <a:pPr algn="ctr"/>
                      <a:r>
                        <a:rPr lang="zh-CN" sz="1000" kern="100">
                          <a:effectLst/>
                        </a:rPr>
                        <a:t>测试阶段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系统测试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26600543"/>
                  </a:ext>
                </a:extLst>
              </a:tr>
              <a:tr h="231820">
                <a:tc>
                  <a:txBody>
                    <a:bodyPr/>
                    <a:lstStyle/>
                    <a:p>
                      <a:pPr algn="ctr"/>
                      <a:r>
                        <a:rPr lang="zh-CN" sz="1000" kern="100">
                          <a:effectLst/>
                        </a:rPr>
                        <a:t>测试方法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等价类划分、边界值</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50729488"/>
                  </a:ext>
                </a:extLst>
              </a:tr>
              <a:tr h="341291">
                <a:tc>
                  <a:txBody>
                    <a:bodyPr/>
                    <a:lstStyle/>
                    <a:p>
                      <a:pPr algn="ctr"/>
                      <a:r>
                        <a:rPr lang="zh-CN" sz="1000" kern="100">
                          <a:effectLst/>
                        </a:rPr>
                        <a:t>预置条件</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dirty="0">
                          <a:effectLst/>
                        </a:rPr>
                        <a:t>教师已注册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02378137"/>
                  </a:ext>
                </a:extLst>
              </a:tr>
              <a:tr h="289774">
                <a:tc>
                  <a:txBody>
                    <a:bodyPr/>
                    <a:lstStyle/>
                    <a:p>
                      <a:pPr algn="ctr"/>
                      <a:r>
                        <a:rPr lang="zh-CN" sz="1000" kern="100">
                          <a:effectLst/>
                        </a:rPr>
                        <a:t>测试目的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教师能否正常登录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8133017"/>
                  </a:ext>
                </a:extLst>
              </a:tr>
              <a:tr h="270457">
                <a:tc>
                  <a:txBody>
                    <a:bodyPr/>
                    <a:lstStyle/>
                    <a:p>
                      <a:pPr algn="ctr"/>
                      <a:r>
                        <a:rPr lang="zh-CN" sz="1000" kern="100">
                          <a:effectLst/>
                        </a:rPr>
                        <a:t>操作步骤</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数据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操作描述</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期望结果</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810141136"/>
                  </a:ext>
                </a:extLst>
              </a:tr>
              <a:tr h="373487">
                <a:tc>
                  <a:txBody>
                    <a:bodyPr/>
                    <a:lstStyle/>
                    <a:p>
                      <a:pPr algn="ctr"/>
                      <a:r>
                        <a:rPr lang="en-US" sz="1000" kern="100">
                          <a:effectLst/>
                        </a:rPr>
                        <a:t>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123456</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68002337"/>
                  </a:ext>
                </a:extLst>
              </a:tr>
              <a:tr h="379927">
                <a:tc>
                  <a:txBody>
                    <a:bodyPr/>
                    <a:lstStyle/>
                    <a:p>
                      <a:pPr algn="ctr"/>
                      <a:r>
                        <a:rPr lang="en-US" sz="1000" kern="100">
                          <a:effectLst/>
                        </a:rPr>
                        <a:t>2</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18613134444</a:t>
                      </a:r>
                      <a:r>
                        <a:rPr lang="zh-CN" sz="1000" kern="100">
                          <a:effectLst/>
                        </a:rPr>
                        <a:t>”</a:t>
                      </a:r>
                      <a:endParaRPr lang="zh-CN" sz="900" kern="100">
                        <a:effectLst/>
                      </a:endParaRPr>
                    </a:p>
                    <a:p>
                      <a:pPr algn="just"/>
                      <a:r>
                        <a:rPr lang="zh-CN" sz="1000" kern="100">
                          <a:effectLst/>
                        </a:rPr>
                        <a:t>密码 </a:t>
                      </a:r>
                      <a:r>
                        <a:rPr lang="en-US" sz="1000" kern="100">
                          <a:effectLst/>
                        </a:rPr>
                        <a:t>=</a:t>
                      </a:r>
                      <a:r>
                        <a:rPr lang="zh-CN" sz="1000" kern="100">
                          <a:effectLst/>
                        </a:rPr>
                        <a:t>“</a:t>
                      </a:r>
                      <a:r>
                        <a:rPr lang="en-US" sz="1000" kern="100">
                          <a:effectLst/>
                        </a:rPr>
                        <a:t>123456</a:t>
                      </a:r>
                      <a:r>
                        <a:rPr lang="zh-CN" sz="1000" kern="100">
                          <a:effectLst/>
                        </a:rPr>
                        <a:t>”</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121590320"/>
                  </a:ext>
                </a:extLst>
              </a:tr>
              <a:tr h="560231">
                <a:tc>
                  <a:txBody>
                    <a:bodyPr/>
                    <a:lstStyle/>
                    <a:p>
                      <a:pPr algn="ctr"/>
                      <a:r>
                        <a:rPr lang="en-US" sz="1000" kern="100">
                          <a:effectLst/>
                        </a:rPr>
                        <a:t>3</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密码 </a:t>
                      </a:r>
                      <a:r>
                        <a:rPr lang="en-US" sz="1000" kern="100">
                          <a:effectLst/>
                        </a:rPr>
                        <a:t>=</a:t>
                      </a:r>
                      <a:r>
                        <a:rPr lang="zh-CN" sz="1000" kern="100">
                          <a:effectLst/>
                        </a:rPr>
                        <a:t>“</a:t>
                      </a:r>
                      <a:r>
                        <a:rPr lang="en-US" sz="1000" kern="100">
                          <a:effectLst/>
                        </a:rPr>
                        <a:t>123</a:t>
                      </a:r>
                      <a:r>
                        <a:rPr lang="zh-CN" sz="1000" kern="100">
                          <a:effectLst/>
                        </a:rPr>
                        <a:t>”</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73821477"/>
                  </a:ext>
                </a:extLst>
              </a:tr>
              <a:tr h="437881">
                <a:tc>
                  <a:txBody>
                    <a:bodyPr/>
                    <a:lstStyle/>
                    <a:p>
                      <a:pPr algn="ctr"/>
                      <a:r>
                        <a:rPr lang="en-US" sz="1000" kern="100">
                          <a:effectLst/>
                        </a:rPr>
                        <a:t>4</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447968484"/>
                  </a:ext>
                </a:extLst>
              </a:tr>
              <a:tr h="418564">
                <a:tc>
                  <a:txBody>
                    <a:bodyPr/>
                    <a:lstStyle/>
                    <a:p>
                      <a:pPr algn="ctr"/>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139924108"/>
                  </a:ext>
                </a:extLst>
              </a:tr>
              <a:tr h="360946">
                <a:tc>
                  <a:txBody>
                    <a:bodyPr/>
                    <a:lstStyle/>
                    <a:p>
                      <a:pPr algn="ctr"/>
                      <a:r>
                        <a:rPr lang="en-US" sz="1000" kern="100">
                          <a:effectLst/>
                        </a:rPr>
                        <a:t>6</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877489045"/>
                  </a:ext>
                </a:extLst>
              </a:tr>
              <a:tr h="659307">
                <a:tc>
                  <a:txBody>
                    <a:bodyPr/>
                    <a:lstStyle/>
                    <a:p>
                      <a:pPr algn="ctr"/>
                      <a:r>
                        <a:rPr lang="en-US" sz="1000" kern="100">
                          <a:effectLst/>
                        </a:rPr>
                        <a:t>7</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18613130000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系统提示“尚未注册”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615352428"/>
                  </a:ext>
                </a:extLst>
              </a:tr>
            </a:tbl>
          </a:graphicData>
        </a:graphic>
      </p:graphicFrame>
      <p:pic>
        <p:nvPicPr>
          <p:cNvPr id="5" name="图片 4">
            <a:extLst>
              <a:ext uri="{FF2B5EF4-FFF2-40B4-BE49-F238E27FC236}">
                <a16:creationId xmlns:a16="http://schemas.microsoft.com/office/drawing/2014/main" id="{37352E52-E737-4F16-8F9A-9E090F2930BE}"/>
              </a:ext>
            </a:extLst>
          </p:cNvPr>
          <p:cNvPicPr>
            <a:picLocks noChangeAspect="1"/>
          </p:cNvPicPr>
          <p:nvPr/>
        </p:nvPicPr>
        <p:blipFill>
          <a:blip r:embed="rId10"/>
          <a:stretch>
            <a:fillRect/>
          </a:stretch>
        </p:blipFill>
        <p:spPr>
          <a:xfrm>
            <a:off x="0" y="849086"/>
            <a:ext cx="4024221" cy="1061878"/>
          </a:xfrm>
          <a:prstGeom prst="rect">
            <a:avLst/>
          </a:prstGeom>
        </p:spPr>
      </p:pic>
      <p:sp>
        <p:nvSpPr>
          <p:cNvPr id="11" name="PA_矩形 23">
            <a:extLst>
              <a:ext uri="{FF2B5EF4-FFF2-40B4-BE49-F238E27FC236}">
                <a16:creationId xmlns:a16="http://schemas.microsoft.com/office/drawing/2014/main" id="{09A5E059-064C-4BDF-9C51-589831CFE859}"/>
              </a:ext>
            </a:extLst>
          </p:cNvPr>
          <p:cNvSpPr>
            <a:spLocks noChangeArrowheads="1"/>
          </p:cNvSpPr>
          <p:nvPr>
            <p:custDataLst>
              <p:tags r:id="rId6"/>
            </p:custDataLst>
          </p:nvPr>
        </p:nvSpPr>
        <p:spPr bwMode="auto">
          <a:xfrm>
            <a:off x="562315" y="2604772"/>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8C7B3C6-E37A-4E7F-AEDE-9CF023DD5DFD}"/>
              </a:ext>
            </a:extLst>
          </p:cNvPr>
          <p:cNvSpPr>
            <a:spLocks noChangeArrowheads="1"/>
          </p:cNvSpPr>
          <p:nvPr>
            <p:custDataLst>
              <p:tags r:id="rId7"/>
            </p:custDataLst>
          </p:nvPr>
        </p:nvSpPr>
        <p:spPr bwMode="auto">
          <a:xfrm>
            <a:off x="736157" y="2604772"/>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测试用例文档</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0752558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88500" y="1341198"/>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noProof="0"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9</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7802"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用户手册</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9711176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用户手册</a:t>
            </a:r>
          </a:p>
        </p:txBody>
      </p:sp>
      <p:pic>
        <p:nvPicPr>
          <p:cNvPr id="3" name="图片 2">
            <a:extLst>
              <a:ext uri="{FF2B5EF4-FFF2-40B4-BE49-F238E27FC236}">
                <a16:creationId xmlns:a16="http://schemas.microsoft.com/office/drawing/2014/main" id="{9C8D3FDD-E2F8-4CA7-900B-0978C465465B}"/>
              </a:ext>
            </a:extLst>
          </p:cNvPr>
          <p:cNvPicPr>
            <a:picLocks noChangeAspect="1"/>
          </p:cNvPicPr>
          <p:nvPr/>
        </p:nvPicPr>
        <p:blipFill>
          <a:blip r:embed="rId10"/>
          <a:stretch>
            <a:fillRect/>
          </a:stretch>
        </p:blipFill>
        <p:spPr>
          <a:xfrm>
            <a:off x="5018004" y="792050"/>
            <a:ext cx="6904044" cy="5839854"/>
          </a:xfrm>
          <a:prstGeom prst="rect">
            <a:avLst/>
          </a:prstGeom>
        </p:spPr>
      </p:pic>
      <p:sp>
        <p:nvSpPr>
          <p:cNvPr id="9" name="PA_矩形 23">
            <a:extLst>
              <a:ext uri="{FF2B5EF4-FFF2-40B4-BE49-F238E27FC236}">
                <a16:creationId xmlns:a16="http://schemas.microsoft.com/office/drawing/2014/main" id="{7EB098E1-FADD-4DB7-9E54-0F98C860D523}"/>
              </a:ext>
            </a:extLst>
          </p:cNvPr>
          <p:cNvSpPr>
            <a:spLocks noChangeArrowheads="1"/>
          </p:cNvSpPr>
          <p:nvPr>
            <p:custDataLst>
              <p:tags r:id="rId6"/>
            </p:custDataLst>
          </p:nvPr>
        </p:nvSpPr>
        <p:spPr bwMode="auto">
          <a:xfrm>
            <a:off x="1150144" y="1474332"/>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128D35D8-ABDC-45F0-8378-B185C2BFC049}"/>
              </a:ext>
            </a:extLst>
          </p:cNvPr>
          <p:cNvSpPr>
            <a:spLocks noChangeArrowheads="1"/>
          </p:cNvSpPr>
          <p:nvPr>
            <p:custDataLst>
              <p:tags r:id="rId7"/>
            </p:custDataLst>
          </p:nvPr>
        </p:nvSpPr>
        <p:spPr bwMode="auto">
          <a:xfrm>
            <a:off x="1323986" y="1474332"/>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用户手册文档</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6" name="图片 5">
            <a:extLst>
              <a:ext uri="{FF2B5EF4-FFF2-40B4-BE49-F238E27FC236}">
                <a16:creationId xmlns:a16="http://schemas.microsoft.com/office/drawing/2014/main" id="{F2D66E76-2D27-44B0-B71C-3E6F90CFB440}"/>
              </a:ext>
            </a:extLst>
          </p:cNvPr>
          <p:cNvPicPr>
            <a:picLocks noChangeAspect="1"/>
          </p:cNvPicPr>
          <p:nvPr/>
        </p:nvPicPr>
        <p:blipFill>
          <a:blip r:embed="rId11"/>
          <a:stretch>
            <a:fillRect/>
          </a:stretch>
        </p:blipFill>
        <p:spPr>
          <a:xfrm>
            <a:off x="155540" y="2960834"/>
            <a:ext cx="4787321" cy="1260131"/>
          </a:xfrm>
          <a:prstGeom prst="rect">
            <a:avLst/>
          </a:prstGeom>
        </p:spPr>
      </p:pic>
    </p:spTree>
    <p:extLst>
      <p:ext uri="{BB962C8B-B14F-4D97-AF65-F5344CB8AC3E}">
        <p14:creationId xmlns:p14="http://schemas.microsoft.com/office/powerpoint/2010/main" val="11904578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088371" y="1428750"/>
            <a:ext cx="2755883"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10</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7802" y="1755556"/>
            <a:ext cx="15279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    其他</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6918227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需求管理</a:t>
            </a:r>
          </a:p>
        </p:txBody>
      </p:sp>
      <p:pic>
        <p:nvPicPr>
          <p:cNvPr id="3" name="图片 2">
            <a:extLst>
              <a:ext uri="{FF2B5EF4-FFF2-40B4-BE49-F238E27FC236}">
                <a16:creationId xmlns:a16="http://schemas.microsoft.com/office/drawing/2014/main" id="{B56889AB-106A-4836-B367-A2B069196E5E}"/>
              </a:ext>
            </a:extLst>
          </p:cNvPr>
          <p:cNvPicPr>
            <a:picLocks noChangeAspect="1"/>
          </p:cNvPicPr>
          <p:nvPr/>
        </p:nvPicPr>
        <p:blipFill>
          <a:blip r:embed="rId10"/>
          <a:stretch>
            <a:fillRect/>
          </a:stretch>
        </p:blipFill>
        <p:spPr>
          <a:xfrm>
            <a:off x="2667836" y="1150766"/>
            <a:ext cx="9347871" cy="5220321"/>
          </a:xfrm>
          <a:prstGeom prst="rect">
            <a:avLst/>
          </a:prstGeom>
        </p:spPr>
      </p:pic>
      <p:sp>
        <p:nvSpPr>
          <p:cNvPr id="11" name="PA_矩形 23">
            <a:extLst>
              <a:ext uri="{FF2B5EF4-FFF2-40B4-BE49-F238E27FC236}">
                <a16:creationId xmlns:a16="http://schemas.microsoft.com/office/drawing/2014/main" id="{86EF410E-BA69-4CB4-96EE-283572458A15}"/>
              </a:ext>
            </a:extLst>
          </p:cNvPr>
          <p:cNvSpPr>
            <a:spLocks noChangeArrowheads="1"/>
          </p:cNvSpPr>
          <p:nvPr>
            <p:custDataLst>
              <p:tags r:id="rId6"/>
            </p:custDataLst>
          </p:nvPr>
        </p:nvSpPr>
        <p:spPr bwMode="auto">
          <a:xfrm>
            <a:off x="231114" y="951765"/>
            <a:ext cx="2326192" cy="9172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5CF61520-3C3D-4ACB-9A39-7BAF18FCFBE8}"/>
              </a:ext>
            </a:extLst>
          </p:cNvPr>
          <p:cNvSpPr>
            <a:spLocks noChangeArrowheads="1"/>
          </p:cNvSpPr>
          <p:nvPr>
            <p:custDataLst>
              <p:tags r:id="rId7"/>
            </p:custDataLst>
          </p:nvPr>
        </p:nvSpPr>
        <p:spPr bwMode="auto">
          <a:xfrm>
            <a:off x="404955" y="951766"/>
            <a:ext cx="2031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需求管理工具</a:t>
            </a:r>
            <a:endParaRPr lang="en-US" altLang="zh-CN" sz="2400" dirty="0">
              <a:solidFill>
                <a:srgbClr val="FFFFFF"/>
              </a:solidFill>
            </a:endParaRPr>
          </a:p>
          <a:p>
            <a:pPr lvl="0" fontAlgn="base">
              <a:lnSpc>
                <a:spcPct val="100000"/>
              </a:lnSpc>
              <a:spcBef>
                <a:spcPct val="0"/>
              </a:spcBef>
              <a:spcAft>
                <a:spcPct val="0"/>
              </a:spcAft>
              <a:buNone/>
              <a:defRPr/>
            </a:pPr>
            <a:r>
              <a:rPr kumimoji="0" lang="en-US" altLang="zh-CN" sz="2400" b="0" i="0" u="none" strike="noStrike" kern="1200" cap="none" spc="0" normalizeH="0" baseline="0" noProof="0" dirty="0" err="1">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PingCode</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15776525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阶段组内评审</a:t>
            </a:r>
          </a:p>
        </p:txBody>
      </p:sp>
      <p:pic>
        <p:nvPicPr>
          <p:cNvPr id="7" name="图片 6">
            <a:extLst>
              <a:ext uri="{FF2B5EF4-FFF2-40B4-BE49-F238E27FC236}">
                <a16:creationId xmlns:a16="http://schemas.microsoft.com/office/drawing/2014/main" id="{F1F2F75F-1ED2-4A8B-A47E-DC866212B658}"/>
              </a:ext>
            </a:extLst>
          </p:cNvPr>
          <p:cNvPicPr>
            <a:picLocks noChangeAspect="1"/>
          </p:cNvPicPr>
          <p:nvPr/>
        </p:nvPicPr>
        <p:blipFill>
          <a:blip r:embed="rId8"/>
          <a:stretch>
            <a:fillRect/>
          </a:stretch>
        </p:blipFill>
        <p:spPr>
          <a:xfrm>
            <a:off x="591727" y="1637881"/>
            <a:ext cx="5177224" cy="5059345"/>
          </a:xfrm>
          <a:prstGeom prst="rect">
            <a:avLst/>
          </a:prstGeom>
        </p:spPr>
      </p:pic>
      <p:pic>
        <p:nvPicPr>
          <p:cNvPr id="9" name="图片 8">
            <a:extLst>
              <a:ext uri="{FF2B5EF4-FFF2-40B4-BE49-F238E27FC236}">
                <a16:creationId xmlns:a16="http://schemas.microsoft.com/office/drawing/2014/main" id="{9A932A2A-EC00-4BCD-B53B-10B63E0D3B7E}"/>
              </a:ext>
            </a:extLst>
          </p:cNvPr>
          <p:cNvPicPr>
            <a:picLocks noChangeAspect="1"/>
          </p:cNvPicPr>
          <p:nvPr/>
        </p:nvPicPr>
        <p:blipFill>
          <a:blip r:embed="rId9"/>
          <a:stretch>
            <a:fillRect/>
          </a:stretch>
        </p:blipFill>
        <p:spPr>
          <a:xfrm>
            <a:off x="1150144" y="1030363"/>
            <a:ext cx="10293422" cy="5968068"/>
          </a:xfrm>
          <a:prstGeom prst="rect">
            <a:avLst/>
          </a:prstGeom>
        </p:spPr>
      </p:pic>
    </p:spTree>
    <p:extLst>
      <p:ext uri="{BB962C8B-B14F-4D97-AF65-F5344CB8AC3E}">
        <p14:creationId xmlns:p14="http://schemas.microsoft.com/office/powerpoint/2010/main" val="28741554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会议纪要</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7" name="图片 6">
            <a:extLst>
              <a:ext uri="{FF2B5EF4-FFF2-40B4-BE49-F238E27FC236}">
                <a16:creationId xmlns:a16="http://schemas.microsoft.com/office/drawing/2014/main" id="{BE4AC80D-995C-47E9-8898-85BA7ED7F4B9}"/>
              </a:ext>
            </a:extLst>
          </p:cNvPr>
          <p:cNvPicPr>
            <a:picLocks noChangeAspect="1"/>
          </p:cNvPicPr>
          <p:nvPr/>
        </p:nvPicPr>
        <p:blipFill>
          <a:blip r:embed="rId8"/>
          <a:stretch>
            <a:fillRect/>
          </a:stretch>
        </p:blipFill>
        <p:spPr>
          <a:xfrm>
            <a:off x="6405550" y="1056640"/>
            <a:ext cx="5141814" cy="5679440"/>
          </a:xfrm>
          <a:prstGeom prst="rect">
            <a:avLst/>
          </a:prstGeom>
        </p:spPr>
      </p:pic>
      <p:pic>
        <p:nvPicPr>
          <p:cNvPr id="6" name="图片 5">
            <a:extLst>
              <a:ext uri="{FF2B5EF4-FFF2-40B4-BE49-F238E27FC236}">
                <a16:creationId xmlns:a16="http://schemas.microsoft.com/office/drawing/2014/main" id="{44B80551-9126-434A-8126-A6AC5DFFFEA2}"/>
              </a:ext>
            </a:extLst>
          </p:cNvPr>
          <p:cNvPicPr>
            <a:picLocks noChangeAspect="1"/>
          </p:cNvPicPr>
          <p:nvPr/>
        </p:nvPicPr>
        <p:blipFill>
          <a:blip r:embed="rId9"/>
          <a:stretch>
            <a:fillRect/>
          </a:stretch>
        </p:blipFill>
        <p:spPr>
          <a:xfrm>
            <a:off x="752608" y="930999"/>
            <a:ext cx="4862970" cy="5930721"/>
          </a:xfrm>
          <a:prstGeom prst="rect">
            <a:avLst/>
          </a:prstGeom>
        </p:spPr>
      </p:pic>
    </p:spTree>
    <p:extLst>
      <p:ext uri="{BB962C8B-B14F-4D97-AF65-F5344CB8AC3E}">
        <p14:creationId xmlns:p14="http://schemas.microsoft.com/office/powerpoint/2010/main" val="5206467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4F3EC0C-ADF1-43CC-87E5-407A2D77C2FA}"/>
              </a:ext>
            </a:extLst>
          </p:cNvPr>
          <p:cNvPicPr>
            <a:picLocks noChangeAspect="1"/>
          </p:cNvPicPr>
          <p:nvPr/>
        </p:nvPicPr>
        <p:blipFill>
          <a:blip r:embed="rId8"/>
          <a:stretch>
            <a:fillRect/>
          </a:stretch>
        </p:blipFill>
        <p:spPr>
          <a:xfrm>
            <a:off x="170525" y="720837"/>
            <a:ext cx="4542263" cy="2708163"/>
          </a:xfrm>
          <a:prstGeom prst="rect">
            <a:avLst/>
          </a:prstGeom>
        </p:spPr>
      </p:pic>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版本更新和管理</a:t>
            </a:r>
          </a:p>
        </p:txBody>
      </p:sp>
      <p:pic>
        <p:nvPicPr>
          <p:cNvPr id="3" name="图片 2">
            <a:extLst>
              <a:ext uri="{FF2B5EF4-FFF2-40B4-BE49-F238E27FC236}">
                <a16:creationId xmlns:a16="http://schemas.microsoft.com/office/drawing/2014/main" id="{6B08B198-5AA0-463C-AF6D-88F07C59124D}"/>
              </a:ext>
            </a:extLst>
          </p:cNvPr>
          <p:cNvPicPr>
            <a:picLocks noChangeAspect="1"/>
          </p:cNvPicPr>
          <p:nvPr/>
        </p:nvPicPr>
        <p:blipFill>
          <a:blip r:embed="rId9"/>
          <a:stretch>
            <a:fillRect/>
          </a:stretch>
        </p:blipFill>
        <p:spPr>
          <a:xfrm>
            <a:off x="3854994" y="713990"/>
            <a:ext cx="2522508" cy="5394960"/>
          </a:xfrm>
          <a:prstGeom prst="rect">
            <a:avLst/>
          </a:prstGeom>
        </p:spPr>
      </p:pic>
      <p:pic>
        <p:nvPicPr>
          <p:cNvPr id="9" name="图片 8">
            <a:extLst>
              <a:ext uri="{FF2B5EF4-FFF2-40B4-BE49-F238E27FC236}">
                <a16:creationId xmlns:a16="http://schemas.microsoft.com/office/drawing/2014/main" id="{2C4AEC84-36F7-46BF-BF1E-67B5A1E19BF5}"/>
              </a:ext>
            </a:extLst>
          </p:cNvPr>
          <p:cNvPicPr>
            <a:picLocks noChangeAspect="1"/>
          </p:cNvPicPr>
          <p:nvPr/>
        </p:nvPicPr>
        <p:blipFill>
          <a:blip r:embed="rId10"/>
          <a:stretch>
            <a:fillRect/>
          </a:stretch>
        </p:blipFill>
        <p:spPr>
          <a:xfrm>
            <a:off x="6377502" y="713990"/>
            <a:ext cx="2566814" cy="4968240"/>
          </a:xfrm>
          <a:prstGeom prst="rect">
            <a:avLst/>
          </a:prstGeom>
        </p:spPr>
      </p:pic>
      <p:pic>
        <p:nvPicPr>
          <p:cNvPr id="11" name="图片 10">
            <a:extLst>
              <a:ext uri="{FF2B5EF4-FFF2-40B4-BE49-F238E27FC236}">
                <a16:creationId xmlns:a16="http://schemas.microsoft.com/office/drawing/2014/main" id="{2010C0EF-39A6-4767-8CF7-2692DC1F4E04}"/>
              </a:ext>
            </a:extLst>
          </p:cNvPr>
          <p:cNvPicPr>
            <a:picLocks noChangeAspect="1"/>
          </p:cNvPicPr>
          <p:nvPr/>
        </p:nvPicPr>
        <p:blipFill>
          <a:blip r:embed="rId11"/>
          <a:stretch>
            <a:fillRect/>
          </a:stretch>
        </p:blipFill>
        <p:spPr>
          <a:xfrm>
            <a:off x="6621463" y="2435922"/>
            <a:ext cx="5323488" cy="4188397"/>
          </a:xfrm>
          <a:prstGeom prst="rect">
            <a:avLst/>
          </a:prstGeom>
        </p:spPr>
      </p:pic>
    </p:spTree>
    <p:extLst>
      <p:ext uri="{BB962C8B-B14F-4D97-AF65-F5344CB8AC3E}">
        <p14:creationId xmlns:p14="http://schemas.microsoft.com/office/powerpoint/2010/main" val="31745795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组员评分</a:t>
            </a:r>
          </a:p>
        </p:txBody>
      </p:sp>
      <p:pic>
        <p:nvPicPr>
          <p:cNvPr id="3" name="图片 2">
            <a:extLst>
              <a:ext uri="{FF2B5EF4-FFF2-40B4-BE49-F238E27FC236}">
                <a16:creationId xmlns:a16="http://schemas.microsoft.com/office/drawing/2014/main" id="{46B94979-022D-4D82-A971-13E96162EDA4}"/>
              </a:ext>
            </a:extLst>
          </p:cNvPr>
          <p:cNvPicPr>
            <a:picLocks noChangeAspect="1"/>
          </p:cNvPicPr>
          <p:nvPr/>
        </p:nvPicPr>
        <p:blipFill>
          <a:blip r:embed="rId13"/>
          <a:stretch>
            <a:fillRect/>
          </a:stretch>
        </p:blipFill>
        <p:spPr>
          <a:xfrm>
            <a:off x="114708" y="2481944"/>
            <a:ext cx="12192000" cy="3832756"/>
          </a:xfrm>
          <a:prstGeom prst="rect">
            <a:avLst/>
          </a:prstGeom>
        </p:spPr>
      </p:pic>
      <p:sp>
        <p:nvSpPr>
          <p:cNvPr id="13" name="PA_文本框 55">
            <a:extLst>
              <a:ext uri="{FF2B5EF4-FFF2-40B4-BE49-F238E27FC236}">
                <a16:creationId xmlns:a16="http://schemas.microsoft.com/office/drawing/2014/main" id="{8C41D5F4-CBB8-4311-9375-5AE05F4D68E3}"/>
              </a:ext>
            </a:extLst>
          </p:cNvPr>
          <p:cNvSpPr>
            <a:spLocks noChangeArrowheads="1"/>
          </p:cNvSpPr>
          <p:nvPr>
            <p:custDataLst>
              <p:tags r:id="rId6"/>
            </p:custDataLst>
          </p:nvPr>
        </p:nvSpPr>
        <p:spPr bwMode="auto">
          <a:xfrm>
            <a:off x="646060" y="702865"/>
            <a:ext cx="27469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李晓菁：</a:t>
            </a:r>
            <a:r>
              <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95.2</a:t>
            </a:r>
          </a:p>
        </p:txBody>
      </p:sp>
      <p:sp>
        <p:nvSpPr>
          <p:cNvPr id="14" name="PA_文本框 56">
            <a:extLst>
              <a:ext uri="{FF2B5EF4-FFF2-40B4-BE49-F238E27FC236}">
                <a16:creationId xmlns:a16="http://schemas.microsoft.com/office/drawing/2014/main" id="{E88E4CC8-397E-499B-A925-F9EFFB9C10C0}"/>
              </a:ext>
            </a:extLst>
          </p:cNvPr>
          <p:cNvSpPr>
            <a:spLocks noChangeArrowheads="1"/>
          </p:cNvSpPr>
          <p:nvPr>
            <p:custDataLst>
              <p:tags r:id="rId7"/>
            </p:custDataLst>
          </p:nvPr>
        </p:nvSpPr>
        <p:spPr bwMode="auto">
          <a:xfrm>
            <a:off x="3623721" y="702111"/>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曹未：</a:t>
            </a:r>
            <a:r>
              <a:rPr lang="en-US" altLang="zh-CN" b="1" dirty="0">
                <a:solidFill>
                  <a:srgbClr val="6C5B7B"/>
                </a:solidFill>
              </a:rPr>
              <a:t>95.5</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PA_文本框 54">
            <a:extLst>
              <a:ext uri="{FF2B5EF4-FFF2-40B4-BE49-F238E27FC236}">
                <a16:creationId xmlns:a16="http://schemas.microsoft.com/office/drawing/2014/main" id="{F588AA99-4F41-4917-80D6-E2DD6BFFD7B1}"/>
              </a:ext>
            </a:extLst>
          </p:cNvPr>
          <p:cNvSpPr>
            <a:spLocks noChangeArrowheads="1"/>
          </p:cNvSpPr>
          <p:nvPr>
            <p:custDataLst>
              <p:tags r:id="rId8"/>
            </p:custDataLst>
          </p:nvPr>
        </p:nvSpPr>
        <p:spPr bwMode="auto">
          <a:xfrm>
            <a:off x="6210708" y="702111"/>
            <a:ext cx="26803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豆欣童：</a:t>
            </a:r>
            <a:r>
              <a:rPr lang="en-US" altLang="zh-CN" b="1" dirty="0">
                <a:solidFill>
                  <a:srgbClr val="F67280"/>
                </a:solidFill>
              </a:rPr>
              <a:t>95.3</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5">
            <a:extLst>
              <a:ext uri="{FF2B5EF4-FFF2-40B4-BE49-F238E27FC236}">
                <a16:creationId xmlns:a16="http://schemas.microsoft.com/office/drawing/2014/main" id="{5EDD4462-5127-4AEF-AC41-085C8DE3461F}"/>
              </a:ext>
            </a:extLst>
          </p:cNvPr>
          <p:cNvSpPr>
            <a:spLocks noChangeArrowheads="1"/>
          </p:cNvSpPr>
          <p:nvPr>
            <p:custDataLst>
              <p:tags r:id="rId9"/>
            </p:custDataLst>
          </p:nvPr>
        </p:nvSpPr>
        <p:spPr bwMode="auto">
          <a:xfrm>
            <a:off x="646060" y="1344750"/>
            <a:ext cx="27469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C06C84"/>
                </a:solidFill>
              </a:rPr>
              <a:t>王心怡</a:t>
            </a: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95.4</a:t>
            </a:r>
          </a:p>
        </p:txBody>
      </p:sp>
      <p:sp>
        <p:nvSpPr>
          <p:cNvPr id="17" name="PA_文本框 56">
            <a:extLst>
              <a:ext uri="{FF2B5EF4-FFF2-40B4-BE49-F238E27FC236}">
                <a16:creationId xmlns:a16="http://schemas.microsoft.com/office/drawing/2014/main" id="{05C49F1E-0B8C-4EF0-AE5D-8B3674808C70}"/>
              </a:ext>
            </a:extLst>
          </p:cNvPr>
          <p:cNvSpPr>
            <a:spLocks noChangeArrowheads="1"/>
          </p:cNvSpPr>
          <p:nvPr>
            <p:custDataLst>
              <p:tags r:id="rId10"/>
            </p:custDataLst>
          </p:nvPr>
        </p:nvSpPr>
        <p:spPr bwMode="auto">
          <a:xfrm>
            <a:off x="3623720" y="1343242"/>
            <a:ext cx="22717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邵美芝：</a:t>
            </a:r>
            <a:r>
              <a:rPr lang="en-US" altLang="zh-CN" b="1" dirty="0">
                <a:solidFill>
                  <a:srgbClr val="6C5B7B"/>
                </a:solidFill>
              </a:rPr>
              <a:t>95.9</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Tree>
    <p:extLst>
      <p:ext uri="{BB962C8B-B14F-4D97-AF65-F5344CB8AC3E}">
        <p14:creationId xmlns:p14="http://schemas.microsoft.com/office/powerpoint/2010/main" val="29180044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679680" y="30882"/>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关联图（上下文图）</a:t>
            </a:r>
          </a:p>
        </p:txBody>
      </p:sp>
      <p:pic>
        <p:nvPicPr>
          <p:cNvPr id="25" name="图片 24" descr="关联图">
            <a:extLst>
              <a:ext uri="{FF2B5EF4-FFF2-40B4-BE49-F238E27FC236}">
                <a16:creationId xmlns:a16="http://schemas.microsoft.com/office/drawing/2014/main" id="{1774C7D5-E765-4CBB-AC35-89A7E430B9D2}"/>
              </a:ext>
            </a:extLst>
          </p:cNvPr>
          <p:cNvPicPr/>
          <p:nvPr/>
        </p:nvPicPr>
        <p:blipFill>
          <a:blip r:embed="rId8"/>
          <a:stretch>
            <a:fillRect/>
          </a:stretch>
        </p:blipFill>
        <p:spPr>
          <a:xfrm>
            <a:off x="1530350" y="972353"/>
            <a:ext cx="8351949" cy="5951355"/>
          </a:xfrm>
          <a:prstGeom prst="rect">
            <a:avLst/>
          </a:prstGeom>
        </p:spPr>
      </p:pic>
    </p:spTree>
    <p:extLst>
      <p:ext uri="{BB962C8B-B14F-4D97-AF65-F5344CB8AC3E}">
        <p14:creationId xmlns:p14="http://schemas.microsoft.com/office/powerpoint/2010/main" val="36192158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407096"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参考资料</a:t>
            </a:r>
          </a:p>
        </p:txBody>
      </p:sp>
      <p:sp>
        <p:nvSpPr>
          <p:cNvPr id="7" name="PA_文本框 28">
            <a:extLst>
              <a:ext uri="{FF2B5EF4-FFF2-40B4-BE49-F238E27FC236}">
                <a16:creationId xmlns:a16="http://schemas.microsoft.com/office/drawing/2014/main" id="{6C30A57F-3108-40F0-9C15-BB4647FD6DD6}"/>
              </a:ext>
            </a:extLst>
          </p:cNvPr>
          <p:cNvSpPr>
            <a:spLocks noChangeArrowheads="1"/>
          </p:cNvSpPr>
          <p:nvPr>
            <p:custDataLst>
              <p:tags r:id="rId6"/>
            </p:custDataLst>
          </p:nvPr>
        </p:nvSpPr>
        <p:spPr bwMode="auto">
          <a:xfrm>
            <a:off x="1692630" y="3173612"/>
            <a:ext cx="8465402"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[1]</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RogerS.Pressman,Bruce</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R.Maxim</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软件工程原书第八版</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[M].</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机械工业出版社</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北京</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,2017:1</a:t>
            </a:r>
            <a:r>
              <a:rPr lang="en-US" altLang="zh-CN" sz="1700" kern="100" dirty="0">
                <a:latin typeface="Times New Roman" panose="02020603050405020304" pitchFamily="18" charset="0"/>
                <a:cs typeface="宋体" panose="02010600030101010101" pitchFamily="2" charset="-122"/>
              </a:rPr>
              <a:t>.</a:t>
            </a:r>
            <a:endPar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[2]Karl </a:t>
            </a:r>
            <a:r>
              <a:rPr lang="en-US" altLang="zh-CN" sz="1700" kern="100" dirty="0" err="1">
                <a:latin typeface="Times New Roman" panose="02020603050405020304" pitchFamily="18" charset="0"/>
              </a:rPr>
              <a:t>Wiegers,Joy</a:t>
            </a:r>
            <a:r>
              <a:rPr lang="en-US" altLang="zh-CN" sz="1700" kern="100" dirty="0">
                <a:latin typeface="Times New Roman" panose="02020603050405020304" pitchFamily="18" charset="0"/>
              </a:rPr>
              <a:t> Beatty.</a:t>
            </a:r>
            <a:r>
              <a:rPr lang="zh-CN" altLang="en-US" sz="1700" kern="100" dirty="0">
                <a:latin typeface="Times New Roman" panose="02020603050405020304" pitchFamily="18" charset="0"/>
              </a:rPr>
              <a:t>软件需求（第</a:t>
            </a:r>
            <a:r>
              <a:rPr lang="en-US" altLang="zh-CN" sz="1700" kern="100" dirty="0">
                <a:latin typeface="Times New Roman" panose="02020603050405020304" pitchFamily="18" charset="0"/>
              </a:rPr>
              <a:t>3</a:t>
            </a:r>
            <a:r>
              <a:rPr lang="zh-CN" altLang="en-US" sz="1700" kern="100" dirty="0">
                <a:latin typeface="Times New Roman" panose="02020603050405020304" pitchFamily="18" charset="0"/>
              </a:rPr>
              <a:t>版）</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,2016:1.</a:t>
            </a:r>
          </a:p>
          <a:p>
            <a:pPr fontAlgn="base">
              <a:lnSpc>
                <a:spcPct val="100000"/>
              </a:lnSpc>
              <a:spcBef>
                <a:spcPct val="0"/>
              </a:spcBef>
              <a:spcAft>
                <a:spcPct val="0"/>
              </a:spcAft>
              <a:buNone/>
              <a:defRPr/>
            </a:pP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[3]</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杨弘平</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.UML2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基础、建模与设计教程</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清华大学出版社</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2017.3.</a:t>
            </a:r>
            <a:endParaRPr lang="en-US" altLang="zh-CN" sz="1700" kern="100" dirty="0">
              <a:latin typeface="Times New Roman" panose="02020603050405020304" pitchFamily="18" charset="0"/>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[4]</a:t>
            </a:r>
            <a:r>
              <a:rPr lang="zh-CN" altLang="en-US" sz="1700" kern="100" dirty="0">
                <a:latin typeface="Times New Roman" panose="02020603050405020304" pitchFamily="18" charset="0"/>
              </a:rPr>
              <a:t>张海藩</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软件工程导论</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,2013:8.</a:t>
            </a:r>
          </a:p>
        </p:txBody>
      </p:sp>
      <p:grpSp>
        <p:nvGrpSpPr>
          <p:cNvPr id="10" name="PA_组合 30">
            <a:extLst>
              <a:ext uri="{FF2B5EF4-FFF2-40B4-BE49-F238E27FC236}">
                <a16:creationId xmlns:a16="http://schemas.microsoft.com/office/drawing/2014/main" id="{011B6A2C-0928-40EC-96C4-29E7F669A4C9}"/>
              </a:ext>
            </a:extLst>
          </p:cNvPr>
          <p:cNvGrpSpPr>
            <a:grpSpLocks/>
          </p:cNvGrpSpPr>
          <p:nvPr>
            <p:custDataLst>
              <p:tags r:id="rId7"/>
            </p:custDataLst>
          </p:nvPr>
        </p:nvGrpSpPr>
        <p:grpSpPr bwMode="auto">
          <a:xfrm>
            <a:off x="557597" y="2941039"/>
            <a:ext cx="1057275" cy="1603922"/>
            <a:chOff x="0" y="0"/>
            <a:chExt cx="1056192" cy="743368"/>
          </a:xfrm>
        </p:grpSpPr>
        <p:sp>
          <p:nvSpPr>
            <p:cNvPr id="11" name="矩形 13">
              <a:extLst>
                <a:ext uri="{FF2B5EF4-FFF2-40B4-BE49-F238E27FC236}">
                  <a16:creationId xmlns:a16="http://schemas.microsoft.com/office/drawing/2014/main" id="{E2560192-2B81-4E34-92C1-A487D6121E93}"/>
                </a:ext>
              </a:extLst>
            </p:cNvPr>
            <p:cNvSpPr>
              <a:spLocks noChangeArrowheads="1"/>
            </p:cNvSpPr>
            <p:nvPr/>
          </p:nvSpPr>
          <p:spPr bwMode="auto">
            <a:xfrm>
              <a:off x="0"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矩形 14">
              <a:extLst>
                <a:ext uri="{FF2B5EF4-FFF2-40B4-BE49-F238E27FC236}">
                  <a16:creationId xmlns:a16="http://schemas.microsoft.com/office/drawing/2014/main" id="{4C300D71-5827-4C89-BB46-6EF61576231A}"/>
                </a:ext>
              </a:extLst>
            </p:cNvPr>
            <p:cNvSpPr>
              <a:spLocks noChangeArrowheads="1"/>
            </p:cNvSpPr>
            <p:nvPr/>
          </p:nvSpPr>
          <p:spPr bwMode="auto">
            <a:xfrm>
              <a:off x="954898"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矩形 15">
              <a:extLst>
                <a:ext uri="{FF2B5EF4-FFF2-40B4-BE49-F238E27FC236}">
                  <a16:creationId xmlns:a16="http://schemas.microsoft.com/office/drawing/2014/main" id="{AB674DE1-9AD9-45D6-85BC-618004E2C812}"/>
                </a:ext>
              </a:extLst>
            </p:cNvPr>
            <p:cNvSpPr>
              <a:spLocks noChangeArrowheads="1"/>
            </p:cNvSpPr>
            <p:nvPr/>
          </p:nvSpPr>
          <p:spPr bwMode="auto">
            <a:xfrm>
              <a:off x="750235"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矩形 16">
              <a:extLst>
                <a:ext uri="{FF2B5EF4-FFF2-40B4-BE49-F238E27FC236}">
                  <a16:creationId xmlns:a16="http://schemas.microsoft.com/office/drawing/2014/main" id="{9AB861DE-C6E9-4D62-979B-5B5F8DEFECD4}"/>
                </a:ext>
              </a:extLst>
            </p:cNvPr>
            <p:cNvSpPr>
              <a:spLocks noChangeArrowheads="1"/>
            </p:cNvSpPr>
            <p:nvPr/>
          </p:nvSpPr>
          <p:spPr bwMode="auto">
            <a:xfrm>
              <a:off x="424185"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15" name="PA_组合 29">
            <a:extLst>
              <a:ext uri="{FF2B5EF4-FFF2-40B4-BE49-F238E27FC236}">
                <a16:creationId xmlns:a16="http://schemas.microsoft.com/office/drawing/2014/main" id="{D1C25838-02FD-4AA6-8A12-0C6FFC55D5F3}"/>
              </a:ext>
            </a:extLst>
          </p:cNvPr>
          <p:cNvGrpSpPr>
            <a:grpSpLocks/>
          </p:cNvGrpSpPr>
          <p:nvPr>
            <p:custDataLst>
              <p:tags r:id="rId8"/>
            </p:custDataLst>
          </p:nvPr>
        </p:nvGrpSpPr>
        <p:grpSpPr bwMode="auto">
          <a:xfrm>
            <a:off x="10236468" y="2941039"/>
            <a:ext cx="1038225" cy="1576770"/>
            <a:chOff x="0" y="0"/>
            <a:chExt cx="1039259" cy="743368"/>
          </a:xfrm>
        </p:grpSpPr>
        <p:sp>
          <p:nvSpPr>
            <p:cNvPr id="16" name="矩形 23">
              <a:extLst>
                <a:ext uri="{FF2B5EF4-FFF2-40B4-BE49-F238E27FC236}">
                  <a16:creationId xmlns:a16="http://schemas.microsoft.com/office/drawing/2014/main" id="{5C8B0396-C870-4A55-A088-6D233BBCD290}"/>
                </a:ext>
              </a:extLst>
            </p:cNvPr>
            <p:cNvSpPr>
              <a:spLocks noChangeArrowheads="1"/>
            </p:cNvSpPr>
            <p:nvPr/>
          </p:nvSpPr>
          <p:spPr bwMode="auto">
            <a:xfrm flipH="1">
              <a:off x="659405"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矩形 24">
              <a:extLst>
                <a:ext uri="{FF2B5EF4-FFF2-40B4-BE49-F238E27FC236}">
                  <a16:creationId xmlns:a16="http://schemas.microsoft.com/office/drawing/2014/main" id="{B7536D57-3159-4FA1-AE86-0ADB5CD7E2BD}"/>
                </a:ext>
              </a:extLst>
            </p:cNvPr>
            <p:cNvSpPr>
              <a:spLocks noChangeArrowheads="1"/>
            </p:cNvSpPr>
            <p:nvPr/>
          </p:nvSpPr>
          <p:spPr bwMode="auto">
            <a:xfrm flipH="1">
              <a:off x="0"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矩形 25">
              <a:extLst>
                <a:ext uri="{FF2B5EF4-FFF2-40B4-BE49-F238E27FC236}">
                  <a16:creationId xmlns:a16="http://schemas.microsoft.com/office/drawing/2014/main" id="{5B606C4B-31BE-4C37-8F30-64BD8CDA01D9}"/>
                </a:ext>
              </a:extLst>
            </p:cNvPr>
            <p:cNvSpPr>
              <a:spLocks noChangeArrowheads="1"/>
            </p:cNvSpPr>
            <p:nvPr/>
          </p:nvSpPr>
          <p:spPr bwMode="auto">
            <a:xfrm flipH="1">
              <a:off x="128692"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9" name="矩形 26">
              <a:extLst>
                <a:ext uri="{FF2B5EF4-FFF2-40B4-BE49-F238E27FC236}">
                  <a16:creationId xmlns:a16="http://schemas.microsoft.com/office/drawing/2014/main" id="{9E52D1A0-EC20-4BC6-9159-795827DBC8FA}"/>
                </a:ext>
              </a:extLst>
            </p:cNvPr>
            <p:cNvSpPr>
              <a:spLocks noChangeArrowheads="1"/>
            </p:cNvSpPr>
            <p:nvPr/>
          </p:nvSpPr>
          <p:spPr bwMode="auto">
            <a:xfrm flipH="1">
              <a:off x="335608"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Tree>
    <p:extLst>
      <p:ext uri="{BB962C8B-B14F-4D97-AF65-F5344CB8AC3E}">
        <p14:creationId xmlns:p14="http://schemas.microsoft.com/office/powerpoint/2010/main" val="23850555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53A2274-B726-431F-B8A2-BFAE864FE538}"/>
              </a:ext>
            </a:extLst>
          </p:cNvPr>
          <p:cNvGrpSpPr/>
          <p:nvPr/>
        </p:nvGrpSpPr>
        <p:grpSpPr>
          <a:xfrm>
            <a:off x="3500072" y="1908175"/>
            <a:ext cx="6588125" cy="2019300"/>
            <a:chOff x="3578225" y="1730375"/>
            <a:chExt cx="6588125" cy="2019300"/>
          </a:xfrm>
        </p:grpSpPr>
        <p:sp>
          <p:nvSpPr>
            <p:cNvPr id="62466" name="PA_矩形 6">
              <a:extLst>
                <a:ext uri="{FF2B5EF4-FFF2-40B4-BE49-F238E27FC236}">
                  <a16:creationId xmlns:a16="http://schemas.microsoft.com/office/drawing/2014/main" id="{0B30DF64-FE27-484C-9FE6-09FE136F857B}"/>
                </a:ext>
              </a:extLst>
            </p:cNvPr>
            <p:cNvSpPr>
              <a:spLocks noChangeArrowheads="1"/>
            </p:cNvSpPr>
            <p:nvPr>
              <p:custDataLst>
                <p:tags r:id="rId2"/>
              </p:custDataLst>
            </p:nvPr>
          </p:nvSpPr>
          <p:spPr bwMode="auto">
            <a:xfrm>
              <a:off x="3621088" y="1876425"/>
              <a:ext cx="334962" cy="83185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467" name="PA_任意多边形 44">
              <a:extLst>
                <a:ext uri="{FF2B5EF4-FFF2-40B4-BE49-F238E27FC236}">
                  <a16:creationId xmlns:a16="http://schemas.microsoft.com/office/drawing/2014/main" id="{32EDFC93-549B-42D6-8711-9E36690ACF58}"/>
                </a:ext>
              </a:extLst>
            </p:cNvPr>
            <p:cNvSpPr>
              <a:spLocks/>
            </p:cNvSpPr>
            <p:nvPr>
              <p:custDataLst>
                <p:tags r:id="rId3"/>
              </p:custDataLst>
            </p:nvPr>
          </p:nvSpPr>
          <p:spPr bwMode="auto">
            <a:xfrm rot="-9693783">
              <a:off x="4081463" y="2838450"/>
              <a:ext cx="6084887" cy="628650"/>
            </a:xfrm>
            <a:custGeom>
              <a:avLst/>
              <a:gdLst>
                <a:gd name="T0" fmla="*/ 6077441 w 6084724"/>
                <a:gd name="T1" fmla="*/ 630526 h 627714"/>
                <a:gd name="T2" fmla="*/ 0 w 6084724"/>
                <a:gd name="T3" fmla="*/ 630526 h 627714"/>
                <a:gd name="T4" fmla="*/ 4552789 w 6084724"/>
                <a:gd name="T5" fmla="*/ 0 h 627714"/>
                <a:gd name="T6" fmla="*/ 6085213 w 6084724"/>
                <a:gd name="T7" fmla="*/ 614691 h 627714"/>
                <a:gd name="T8" fmla="*/ 0 60000 65536"/>
                <a:gd name="T9" fmla="*/ 0 60000 65536"/>
                <a:gd name="T10" fmla="*/ 0 60000 65536"/>
                <a:gd name="T11" fmla="*/ 0 60000 65536"/>
                <a:gd name="T12" fmla="*/ 0 w 6084724"/>
                <a:gd name="T13" fmla="*/ 0 h 627714"/>
                <a:gd name="T14" fmla="*/ 6084724 w 6084724"/>
                <a:gd name="T15" fmla="*/ 627714 h 627714"/>
              </a:gdLst>
              <a:ahLst/>
              <a:cxnLst>
                <a:cxn ang="T8">
                  <a:pos x="T0" y="T1"/>
                </a:cxn>
                <a:cxn ang="T9">
                  <a:pos x="T2" y="T3"/>
                </a:cxn>
                <a:cxn ang="T10">
                  <a:pos x="T4" y="T5"/>
                </a:cxn>
                <a:cxn ang="T11">
                  <a:pos x="T6" y="T7"/>
                </a:cxn>
              </a:cxnLst>
              <a:rect l="T12" t="T13" r="T14" b="T15"/>
              <a:pathLst>
                <a:path w="6084724" h="627714">
                  <a:moveTo>
                    <a:pt x="6076952" y="627714"/>
                  </a:moveTo>
                  <a:lnTo>
                    <a:pt x="0" y="627714"/>
                  </a:lnTo>
                  <a:lnTo>
                    <a:pt x="4552423" y="0"/>
                  </a:lnTo>
                  <a:lnTo>
                    <a:pt x="6084724" y="611950"/>
                  </a:lnTo>
                  <a:lnTo>
                    <a:pt x="6076952" y="627714"/>
                  </a:ln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8" name="PA_任意多边形 43">
              <a:extLst>
                <a:ext uri="{FF2B5EF4-FFF2-40B4-BE49-F238E27FC236}">
                  <a16:creationId xmlns:a16="http://schemas.microsoft.com/office/drawing/2014/main" id="{B985EFF9-F2E0-434B-8239-12CAF7489E57}"/>
                </a:ext>
              </a:extLst>
            </p:cNvPr>
            <p:cNvSpPr>
              <a:spLocks/>
            </p:cNvSpPr>
            <p:nvPr>
              <p:custDataLst>
                <p:tags r:id="rId4"/>
              </p:custDataLst>
            </p:nvPr>
          </p:nvSpPr>
          <p:spPr bwMode="auto">
            <a:xfrm rot="2694935">
              <a:off x="3578225" y="1730375"/>
              <a:ext cx="419100" cy="2019300"/>
            </a:xfrm>
            <a:custGeom>
              <a:avLst/>
              <a:gdLst>
                <a:gd name="T0" fmla="*/ 0 w 419914"/>
                <a:gd name="T1" fmla="*/ 41875 h 2019468"/>
                <a:gd name="T2" fmla="*/ 80660 w 419914"/>
                <a:gd name="T3" fmla="*/ 0 h 2019468"/>
                <a:gd name="T4" fmla="*/ 417477 w 419914"/>
                <a:gd name="T5" fmla="*/ 0 h 2019468"/>
                <a:gd name="T6" fmla="*/ 417477 w 419914"/>
                <a:gd name="T7" fmla="*/ 1600390 h 2019468"/>
                <a:gd name="T8" fmla="*/ 0 w 419914"/>
                <a:gd name="T9" fmla="*/ 2018964 h 2019468"/>
                <a:gd name="T10" fmla="*/ 0 60000 65536"/>
                <a:gd name="T11" fmla="*/ 0 60000 65536"/>
                <a:gd name="T12" fmla="*/ 0 60000 65536"/>
                <a:gd name="T13" fmla="*/ 0 60000 65536"/>
                <a:gd name="T14" fmla="*/ 0 60000 65536"/>
                <a:gd name="T15" fmla="*/ 0 w 419914"/>
                <a:gd name="T16" fmla="*/ 0 h 2019468"/>
                <a:gd name="T17" fmla="*/ 419914 w 419914"/>
                <a:gd name="T18" fmla="*/ 2019468 h 2019468"/>
              </a:gdLst>
              <a:ahLst/>
              <a:cxnLst>
                <a:cxn ang="T10">
                  <a:pos x="T0" y="T1"/>
                </a:cxn>
                <a:cxn ang="T11">
                  <a:pos x="T2" y="T3"/>
                </a:cxn>
                <a:cxn ang="T12">
                  <a:pos x="T4" y="T5"/>
                </a:cxn>
                <a:cxn ang="T13">
                  <a:pos x="T6" y="T7"/>
                </a:cxn>
                <a:cxn ang="T14">
                  <a:pos x="T8" y="T9"/>
                </a:cxn>
              </a:cxnLst>
              <a:rect l="T15" t="T16" r="T17" b="T18"/>
              <a:pathLst>
                <a:path w="419914" h="2019468">
                  <a:moveTo>
                    <a:pt x="0" y="41884"/>
                  </a:moveTo>
                  <a:lnTo>
                    <a:pt x="81131" y="0"/>
                  </a:lnTo>
                  <a:lnTo>
                    <a:pt x="419914" y="0"/>
                  </a:lnTo>
                  <a:lnTo>
                    <a:pt x="419914" y="1600789"/>
                  </a:lnTo>
                  <a:lnTo>
                    <a:pt x="0" y="2019468"/>
                  </a:lnTo>
                  <a:lnTo>
                    <a:pt x="0" y="41884"/>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9" name="PA_矩形 31">
              <a:extLst>
                <a:ext uri="{FF2B5EF4-FFF2-40B4-BE49-F238E27FC236}">
                  <a16:creationId xmlns:a16="http://schemas.microsoft.com/office/drawing/2014/main" id="{4EEE5176-1211-432C-BE6E-46230C92201E}"/>
                </a:ext>
              </a:extLst>
            </p:cNvPr>
            <p:cNvSpPr>
              <a:spLocks noChangeArrowheads="1"/>
            </p:cNvSpPr>
            <p:nvPr>
              <p:custDataLst>
                <p:tags r:id="rId5"/>
              </p:custDataLst>
            </p:nvPr>
          </p:nvSpPr>
          <p:spPr bwMode="auto">
            <a:xfrm flipH="1">
              <a:off x="4527550" y="2730500"/>
              <a:ext cx="100013" cy="65405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62470" name="PA_文本框 32">
            <a:extLst>
              <a:ext uri="{FF2B5EF4-FFF2-40B4-BE49-F238E27FC236}">
                <a16:creationId xmlns:a16="http://schemas.microsoft.com/office/drawing/2014/main" id="{D7EDCF36-F7A2-4986-AA20-FCBDED616E80}"/>
              </a:ext>
            </a:extLst>
          </p:cNvPr>
          <p:cNvSpPr>
            <a:spLocks noChangeArrowheads="1"/>
          </p:cNvSpPr>
          <p:nvPr>
            <p:custDataLst>
              <p:tags r:id="rId1"/>
            </p:custDataLst>
          </p:nvPr>
        </p:nvSpPr>
        <p:spPr bwMode="auto">
          <a:xfrm>
            <a:off x="3135313" y="3940175"/>
            <a:ext cx="509306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感谢      观看</a:t>
            </a:r>
          </a:p>
        </p:txBody>
      </p:sp>
    </p:spTree>
    <p:extLst>
      <p:ext uri="{BB962C8B-B14F-4D97-AF65-F5344CB8AC3E}">
        <p14:creationId xmlns:p14="http://schemas.microsoft.com/office/powerpoint/2010/main" val="1066572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62470"/>
                                        </p:tgtEl>
                                        <p:attrNameLst>
                                          <p:attrName>style.visibility</p:attrName>
                                        </p:attrNameLst>
                                      </p:cBhvr>
                                      <p:to>
                                        <p:strVal val="visible"/>
                                      </p:to>
                                    </p:set>
                                    <p:anim to="" calcmode="lin" valueType="num">
                                      <p:cBhvr>
                                        <p:cTn id="7" dur="700" fill="hold">
                                          <p:stCondLst>
                                            <p:cond delay="0"/>
                                          </p:stCondLst>
                                        </p:cTn>
                                        <p:tgtEl>
                                          <p:spTgt spid="62470"/>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6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2</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623944" y="1319755"/>
            <a:ext cx="250100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用户群</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和用户代表</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确认</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4834376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0"/>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用户群分类</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椭圆 53">
            <a:extLst>
              <a:ext uri="{FF2B5EF4-FFF2-40B4-BE49-F238E27FC236}">
                <a16:creationId xmlns:a16="http://schemas.microsoft.com/office/drawing/2014/main" id="{2C426E7A-2C1C-4E62-AAF2-77F1D3165C4B}"/>
              </a:ext>
            </a:extLst>
          </p:cNvPr>
          <p:cNvSpPr>
            <a:spLocks noChangeArrowheads="1"/>
          </p:cNvSpPr>
          <p:nvPr>
            <p:custDataLst>
              <p:tags r:id="rId8"/>
            </p:custDataLst>
          </p:nvPr>
        </p:nvSpPr>
        <p:spPr bwMode="auto">
          <a:xfrm>
            <a:off x="533526" y="5823434"/>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9"/>
            </p:custDataLst>
          </p:nvPr>
        </p:nvSpPr>
        <p:spPr bwMode="auto">
          <a:xfrm>
            <a:off x="1210978" y="1055329"/>
            <a:ext cx="10084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客户</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10"/>
            </p:custDataLst>
          </p:nvPr>
        </p:nvSpPr>
        <p:spPr bwMode="auto">
          <a:xfrm>
            <a:off x="1069416" y="2399040"/>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直接用户</a:t>
            </a:r>
            <a:endParaRPr lang="en-US" altLang="zh-CN" sz="3200" b="1" dirty="0">
              <a:solidFill>
                <a:srgbClr val="C06C84"/>
              </a:solidFill>
            </a:endParaRPr>
          </a:p>
        </p:txBody>
      </p:sp>
      <p:sp>
        <p:nvSpPr>
          <p:cNvPr id="18" name="PA_文本框 56">
            <a:extLst>
              <a:ext uri="{FF2B5EF4-FFF2-40B4-BE49-F238E27FC236}">
                <a16:creationId xmlns:a16="http://schemas.microsoft.com/office/drawing/2014/main" id="{79B215D3-A85D-40FB-9934-9605CDA4A516}"/>
              </a:ext>
            </a:extLst>
          </p:cNvPr>
          <p:cNvSpPr>
            <a:spLocks noChangeArrowheads="1"/>
          </p:cNvSpPr>
          <p:nvPr>
            <p:custDataLst>
              <p:tags r:id="rId11"/>
            </p:custDataLst>
          </p:nvPr>
        </p:nvSpPr>
        <p:spPr bwMode="auto">
          <a:xfrm>
            <a:off x="1070020" y="5765132"/>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间接用户</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2"/>
            </p:custDataLst>
          </p:nvPr>
        </p:nvSpPr>
        <p:spPr bwMode="auto">
          <a:xfrm>
            <a:off x="5329337" y="962996"/>
            <a:ext cx="365624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rPr>
              <a:t>项目发起人</a:t>
            </a: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项目发起方，为项目出资或购买产品。</a:t>
            </a:r>
            <a:endParaRPr lang="en-US" altLang="zh-CN" sz="1400" dirty="0">
              <a:solidFill>
                <a:srgbClr val="000000"/>
              </a:solidFill>
              <a:latin typeface="黑体" panose="02010609060101010101" pitchFamily="49" charset="-122"/>
              <a:ea typeface="黑体" panose="02010609060101010101" pitchFamily="49" charset="-122"/>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3"/>
            </p:custDataLst>
          </p:nvPr>
        </p:nvSpPr>
        <p:spPr bwMode="auto">
          <a:xfrm>
            <a:off x="5342586" y="1945261"/>
            <a:ext cx="539573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教师用户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希望通过系统实现与学生便捷交流、资源分享和教学经验分享。</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4"/>
            </p:custDataLst>
          </p:nvPr>
        </p:nvSpPr>
        <p:spPr bwMode="auto">
          <a:xfrm>
            <a:off x="5355836" y="2713288"/>
            <a:ext cx="5395731"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希望通过系统实现与老师同学便捷交流、分享和获取学识经验。</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4" name="PA_文本框 55">
            <a:extLst>
              <a:ext uri="{FF2B5EF4-FFF2-40B4-BE49-F238E27FC236}">
                <a16:creationId xmlns:a16="http://schemas.microsoft.com/office/drawing/2014/main" id="{F9A7470D-C795-42CC-892A-0A8993D734CF}"/>
              </a:ext>
            </a:extLst>
          </p:cNvPr>
          <p:cNvSpPr>
            <a:spLocks noChangeArrowheads="1"/>
          </p:cNvSpPr>
          <p:nvPr>
            <p:custDataLst>
              <p:tags r:id="rId15"/>
            </p:custDataLst>
          </p:nvPr>
        </p:nvSpPr>
        <p:spPr bwMode="auto">
          <a:xfrm>
            <a:off x="5329337" y="3361102"/>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学生（非软件工程专业）用户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希望通过系统实现初步了解软件工程相关信息以及和其他师生进行交流。</a:t>
            </a:r>
          </a:p>
        </p:txBody>
      </p:sp>
      <p:sp>
        <p:nvSpPr>
          <p:cNvPr id="36" name="PA_文本框 55">
            <a:extLst>
              <a:ext uri="{FF2B5EF4-FFF2-40B4-BE49-F238E27FC236}">
                <a16:creationId xmlns:a16="http://schemas.microsoft.com/office/drawing/2014/main" id="{9EB7B34A-7A6E-4910-9864-9BED60BEEB3C}"/>
              </a:ext>
            </a:extLst>
          </p:cNvPr>
          <p:cNvSpPr>
            <a:spLocks noChangeArrowheads="1"/>
          </p:cNvSpPr>
          <p:nvPr>
            <p:custDataLst>
              <p:tags r:id="rId16"/>
            </p:custDataLst>
          </p:nvPr>
        </p:nvSpPr>
        <p:spPr bwMode="auto">
          <a:xfrm>
            <a:off x="5355836" y="4059593"/>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游客用户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希望通过系统了解软件工程各个自领域的发展情况。</a:t>
            </a:r>
          </a:p>
        </p:txBody>
      </p:sp>
      <p:sp>
        <p:nvSpPr>
          <p:cNvPr id="38" name="PA_文本框 56">
            <a:extLst>
              <a:ext uri="{FF2B5EF4-FFF2-40B4-BE49-F238E27FC236}">
                <a16:creationId xmlns:a16="http://schemas.microsoft.com/office/drawing/2014/main" id="{858A289E-21DD-4FA0-8B54-E8F61A67C757}"/>
              </a:ext>
            </a:extLst>
          </p:cNvPr>
          <p:cNvSpPr>
            <a:spLocks noChangeArrowheads="1"/>
          </p:cNvSpPr>
          <p:nvPr>
            <p:custDataLst>
              <p:tags r:id="rId17"/>
            </p:custDataLst>
          </p:nvPr>
        </p:nvSpPr>
        <p:spPr bwMode="auto">
          <a:xfrm>
            <a:off x="5355836" y="5718966"/>
            <a:ext cx="595708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做软件工程教学辅助</a:t>
            </a:r>
            <a:r>
              <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的其他小组的成员</a:t>
            </a:r>
            <a:endPar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通过使用我们的</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能够为我组的需求开发提供建议。</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9" name="PA_文本框 55">
            <a:extLst>
              <a:ext uri="{FF2B5EF4-FFF2-40B4-BE49-F238E27FC236}">
                <a16:creationId xmlns:a16="http://schemas.microsoft.com/office/drawing/2014/main" id="{78EF8507-D824-4E88-8B80-CCD5946D278C}"/>
              </a:ext>
            </a:extLst>
          </p:cNvPr>
          <p:cNvSpPr>
            <a:spLocks noChangeArrowheads="1"/>
          </p:cNvSpPr>
          <p:nvPr>
            <p:custDataLst>
              <p:tags r:id="rId18"/>
            </p:custDataLst>
          </p:nvPr>
        </p:nvSpPr>
        <p:spPr bwMode="auto">
          <a:xfrm>
            <a:off x="5355836" y="4736701"/>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管理员用户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负责</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后台维护、内容审核的工作人员。</a:t>
            </a:r>
          </a:p>
        </p:txBody>
      </p:sp>
    </p:spTree>
    <p:extLst>
      <p:ext uri="{BB962C8B-B14F-4D97-AF65-F5344CB8AC3E}">
        <p14:creationId xmlns:p14="http://schemas.microsoft.com/office/powerpoint/2010/main" val="3172786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18" grpId="0"/>
      <p:bldP spid="20" grpId="0"/>
      <p:bldP spid="29" grpId="0"/>
      <p:bldP spid="32" grpId="0"/>
      <p:bldP spid="34" grpId="0"/>
      <p:bldP spid="36" grpId="0"/>
      <p:bldP spid="38" grpId="0"/>
      <p:bldP spid="39" grpId="0"/>
    </p:bld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p>
        </p:txBody>
      </p:sp>
      <p:sp>
        <p:nvSpPr>
          <p:cNvPr id="8" name="PA_文本框 54">
            <a:extLst>
              <a:ext uri="{FF2B5EF4-FFF2-40B4-BE49-F238E27FC236}">
                <a16:creationId xmlns:a16="http://schemas.microsoft.com/office/drawing/2014/main" id="{0CBCFFFD-6059-43C1-9AEC-60357E9BA30B}"/>
              </a:ext>
            </a:extLst>
          </p:cNvPr>
          <p:cNvSpPr>
            <a:spLocks noChangeArrowheads="1"/>
          </p:cNvSpPr>
          <p:nvPr>
            <p:custDataLst>
              <p:tags r:id="rId6"/>
            </p:custDataLst>
          </p:nvPr>
        </p:nvSpPr>
        <p:spPr bwMode="auto">
          <a:xfrm>
            <a:off x="457200" y="771437"/>
            <a:ext cx="114106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latin typeface="黑体" panose="02010609060101010101" pitchFamily="49" charset="-122"/>
                <a:ea typeface="黑体" panose="02010609060101010101" pitchFamily="49" charset="-122"/>
              </a:rPr>
              <a:t>项目发起人：杨枨老师</a:t>
            </a:r>
            <a:endParaRPr lang="en-US" altLang="zh-CN" sz="2400" b="1" dirty="0">
              <a:solidFill>
                <a:srgbClr val="F6728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从事软件工程行业多年，是行业顶尖人才；</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软件需求分析原理与实践</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课程教师，是本项目的发起人，具有丰富经验，是需求工程项目最终验收人。</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9" name="PA_文本框 55">
            <a:extLst>
              <a:ext uri="{FF2B5EF4-FFF2-40B4-BE49-F238E27FC236}">
                <a16:creationId xmlns:a16="http://schemas.microsoft.com/office/drawing/2014/main" id="{28194C71-3A23-4743-A324-2295D20F2865}"/>
              </a:ext>
            </a:extLst>
          </p:cNvPr>
          <p:cNvSpPr>
            <a:spLocks noChangeArrowheads="1"/>
          </p:cNvSpPr>
          <p:nvPr>
            <p:custDataLst>
              <p:tags r:id="rId7"/>
            </p:custDataLst>
          </p:nvPr>
        </p:nvSpPr>
        <p:spPr bwMode="auto">
          <a:xfrm>
            <a:off x="457200" y="1831731"/>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教师用户代表：杨枨老师</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从事多年软件工程专业教学工作；是</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软件工程</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等课程的指导老师，本</a:t>
            </a:r>
            <a:r>
              <a:rPr lang="en-US" altLang="zh-CN" sz="1600" dirty="0">
                <a:solidFill>
                  <a:srgbClr val="000000"/>
                </a:solidFill>
                <a:latin typeface="黑体" panose="02010609060101010101" pitchFamily="49" charset="-122"/>
                <a:ea typeface="黑体" panose="02010609060101010101" pitchFamily="49" charset="-122"/>
              </a:rPr>
              <a:t>APP</a:t>
            </a:r>
            <a:r>
              <a:rPr lang="zh-CN" altLang="en-US" sz="1600" dirty="0">
                <a:solidFill>
                  <a:srgbClr val="000000"/>
                </a:solidFill>
                <a:latin typeface="黑体" panose="02010609060101010101" pitchFamily="49" charset="-122"/>
                <a:ea typeface="黑体" panose="02010609060101010101" pitchFamily="49" charset="-122"/>
              </a:rPr>
              <a:t>是 为软件工程教师和课程而建的，拥有多年软件工程专业教学经验且仍在从事教学工作的教师可以提供宝贵的建议和稳定的支持。</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0" name="PA_文本框 55">
            <a:extLst>
              <a:ext uri="{FF2B5EF4-FFF2-40B4-BE49-F238E27FC236}">
                <a16:creationId xmlns:a16="http://schemas.microsoft.com/office/drawing/2014/main" id="{FC2B2164-0729-4122-910B-C7BBD6FC838F}"/>
              </a:ext>
            </a:extLst>
          </p:cNvPr>
          <p:cNvSpPr>
            <a:spLocks noChangeArrowheads="1"/>
          </p:cNvSpPr>
          <p:nvPr>
            <p:custDataLst>
              <p:tags r:id="rId8"/>
            </p:custDataLst>
          </p:nvPr>
        </p:nvSpPr>
        <p:spPr bwMode="auto">
          <a:xfrm>
            <a:off x="448391" y="2846009"/>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学生（软件工程专业）用户代表：马嘉伟</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已在软件工程专业就读三年的学生，在软件工程专业就读三年的学生充分了解专业课程在师生交流、资源共享等方面的情况，能够从学生视角提供较为现实的建议。</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1" name="PA_文本框 55">
            <a:extLst>
              <a:ext uri="{FF2B5EF4-FFF2-40B4-BE49-F238E27FC236}">
                <a16:creationId xmlns:a16="http://schemas.microsoft.com/office/drawing/2014/main" id="{28917AD1-5DC5-4C07-AE22-491F65E2B643}"/>
              </a:ext>
            </a:extLst>
          </p:cNvPr>
          <p:cNvSpPr>
            <a:spLocks noChangeArrowheads="1"/>
          </p:cNvSpPr>
          <p:nvPr>
            <p:custDataLst>
              <p:tags r:id="rId9"/>
            </p:custDataLst>
          </p:nvPr>
        </p:nvSpPr>
        <p:spPr bwMode="auto">
          <a:xfrm>
            <a:off x="448391" y="3906303"/>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学生（非软件工程专业）用户代表：谢丹颖</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就读于旅游管理这一管理学科体系下的一级学科，对软件工程专业感兴趣，希望能够了解学校软件工程专业课程信息及授课老师信息。能够从非本专业学生视角提供较为现实的建议。</a:t>
            </a:r>
          </a:p>
        </p:txBody>
      </p:sp>
      <p:sp>
        <p:nvSpPr>
          <p:cNvPr id="12" name="PA_文本框 55">
            <a:extLst>
              <a:ext uri="{FF2B5EF4-FFF2-40B4-BE49-F238E27FC236}">
                <a16:creationId xmlns:a16="http://schemas.microsoft.com/office/drawing/2014/main" id="{D0C37FC8-FCE3-409C-8832-BD48CB033BDA}"/>
              </a:ext>
            </a:extLst>
          </p:cNvPr>
          <p:cNvSpPr>
            <a:spLocks noChangeArrowheads="1"/>
          </p:cNvSpPr>
          <p:nvPr>
            <p:custDataLst>
              <p:tags r:id="rId10"/>
            </p:custDataLst>
          </p:nvPr>
        </p:nvSpPr>
        <p:spPr bwMode="auto">
          <a:xfrm>
            <a:off x="458754" y="4966597"/>
            <a:ext cx="579157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游客用户代表：徐静怡</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财经管理</a:t>
            </a:r>
            <a:r>
              <a:rPr lang="en-US" altLang="zh-CN" sz="1600" dirty="0">
                <a:solidFill>
                  <a:srgbClr val="000000"/>
                </a:solidFill>
                <a:latin typeface="黑体" panose="02010609060101010101" pitchFamily="49" charset="-122"/>
                <a:ea typeface="黑体" panose="02010609060101010101" pitchFamily="49" charset="-122"/>
              </a:rPr>
              <a:t>1801</a:t>
            </a:r>
            <a:r>
              <a:rPr lang="zh-CN" altLang="en-US" sz="1600" dirty="0">
                <a:solidFill>
                  <a:srgbClr val="000000"/>
                </a:solidFill>
                <a:latin typeface="黑体" panose="02010609060101010101" pitchFamily="49" charset="-122"/>
                <a:ea typeface="黑体" panose="02010609060101010101" pitchFamily="49" charset="-122"/>
              </a:rPr>
              <a:t>学生，非软件工程专业学生。</a:t>
            </a:r>
          </a:p>
        </p:txBody>
      </p:sp>
      <p:sp>
        <p:nvSpPr>
          <p:cNvPr id="14" name="PA_文本框 55">
            <a:extLst>
              <a:ext uri="{FF2B5EF4-FFF2-40B4-BE49-F238E27FC236}">
                <a16:creationId xmlns:a16="http://schemas.microsoft.com/office/drawing/2014/main" id="{BDFEC77F-1FC6-40C4-B161-0A50587D1A21}"/>
              </a:ext>
            </a:extLst>
          </p:cNvPr>
          <p:cNvSpPr>
            <a:spLocks noChangeArrowheads="1"/>
          </p:cNvSpPr>
          <p:nvPr>
            <p:custDataLst>
              <p:tags r:id="rId11"/>
            </p:custDataLst>
          </p:nvPr>
        </p:nvSpPr>
        <p:spPr bwMode="auto">
          <a:xfrm>
            <a:off x="448391" y="5755538"/>
            <a:ext cx="115740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管理员用户代表：施林春</a:t>
            </a:r>
            <a:endParaRPr lang="en-US" altLang="zh-CN" sz="2400" b="1" dirty="0">
              <a:solidFill>
                <a:srgbClr val="C06C84"/>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zh-CN" altLang="zh-CN" sz="1600" dirty="0">
                <a:solidFill>
                  <a:srgbClr val="000000"/>
                </a:solidFill>
                <a:latin typeface="黑体" panose="02010609060101010101" pitchFamily="49" charset="-122"/>
                <a:ea typeface="黑体" panose="02010609060101010101" pitchFamily="49" charset="-122"/>
              </a:rPr>
              <a:t>杨枨老师的研究生</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有开发管理系统的经验，对管理需求方面的知识有充分的了解</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为人亲切、友好，相关管理员方面知识了解充分，能够从管理员视角提供较为现实的建议</a:t>
            </a:r>
            <a:r>
              <a:rPr lang="zh-CN" altLang="en-US" sz="1600" dirty="0">
                <a:solidFill>
                  <a:srgbClr val="0000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0802306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用户代表邀请</a:t>
            </a:r>
          </a:p>
        </p:txBody>
      </p:sp>
      <p:pic>
        <p:nvPicPr>
          <p:cNvPr id="3" name="图片 2">
            <a:extLst>
              <a:ext uri="{FF2B5EF4-FFF2-40B4-BE49-F238E27FC236}">
                <a16:creationId xmlns:a16="http://schemas.microsoft.com/office/drawing/2014/main" id="{6332BFF0-17EE-42F0-99B9-BB7598897CB7}"/>
              </a:ext>
            </a:extLst>
          </p:cNvPr>
          <p:cNvPicPr>
            <a:picLocks noChangeAspect="1"/>
          </p:cNvPicPr>
          <p:nvPr/>
        </p:nvPicPr>
        <p:blipFill>
          <a:blip r:embed="rId8"/>
          <a:stretch>
            <a:fillRect/>
          </a:stretch>
        </p:blipFill>
        <p:spPr>
          <a:xfrm>
            <a:off x="199624" y="825066"/>
            <a:ext cx="3664039" cy="5427627"/>
          </a:xfrm>
          <a:prstGeom prst="rect">
            <a:avLst/>
          </a:prstGeom>
        </p:spPr>
      </p:pic>
      <p:pic>
        <p:nvPicPr>
          <p:cNvPr id="5" name="图片 4">
            <a:extLst>
              <a:ext uri="{FF2B5EF4-FFF2-40B4-BE49-F238E27FC236}">
                <a16:creationId xmlns:a16="http://schemas.microsoft.com/office/drawing/2014/main" id="{CDEC1406-0B3C-43C9-A8E4-FC56DF47B7B2}"/>
              </a:ext>
            </a:extLst>
          </p:cNvPr>
          <p:cNvPicPr>
            <a:picLocks noChangeAspect="1"/>
          </p:cNvPicPr>
          <p:nvPr/>
        </p:nvPicPr>
        <p:blipFill>
          <a:blip r:embed="rId9"/>
          <a:stretch>
            <a:fillRect/>
          </a:stretch>
        </p:blipFill>
        <p:spPr>
          <a:xfrm>
            <a:off x="1835239" y="825066"/>
            <a:ext cx="3862072" cy="5482876"/>
          </a:xfrm>
          <a:prstGeom prst="rect">
            <a:avLst/>
          </a:prstGeom>
        </p:spPr>
      </p:pic>
      <p:pic>
        <p:nvPicPr>
          <p:cNvPr id="7" name="图片 6">
            <a:extLst>
              <a:ext uri="{FF2B5EF4-FFF2-40B4-BE49-F238E27FC236}">
                <a16:creationId xmlns:a16="http://schemas.microsoft.com/office/drawing/2014/main" id="{A529C1C8-3FE8-4EDF-BC9C-04E5AC777C32}"/>
              </a:ext>
            </a:extLst>
          </p:cNvPr>
          <p:cNvPicPr>
            <a:picLocks noChangeAspect="1"/>
          </p:cNvPicPr>
          <p:nvPr/>
        </p:nvPicPr>
        <p:blipFill>
          <a:blip r:embed="rId10"/>
          <a:stretch>
            <a:fillRect/>
          </a:stretch>
        </p:blipFill>
        <p:spPr>
          <a:xfrm>
            <a:off x="3306474" y="825066"/>
            <a:ext cx="3801207" cy="5482876"/>
          </a:xfrm>
          <a:prstGeom prst="rect">
            <a:avLst/>
          </a:prstGeom>
        </p:spPr>
      </p:pic>
      <p:pic>
        <p:nvPicPr>
          <p:cNvPr id="15" name="图片 14">
            <a:extLst>
              <a:ext uri="{FF2B5EF4-FFF2-40B4-BE49-F238E27FC236}">
                <a16:creationId xmlns:a16="http://schemas.microsoft.com/office/drawing/2014/main" id="{EDDEEB09-EA1D-4BEC-926C-CD15F762528B}"/>
              </a:ext>
            </a:extLst>
          </p:cNvPr>
          <p:cNvPicPr>
            <a:picLocks noChangeAspect="1"/>
          </p:cNvPicPr>
          <p:nvPr/>
        </p:nvPicPr>
        <p:blipFill>
          <a:blip r:embed="rId11"/>
          <a:stretch>
            <a:fillRect/>
          </a:stretch>
        </p:blipFill>
        <p:spPr>
          <a:xfrm>
            <a:off x="4229556" y="825066"/>
            <a:ext cx="3732888" cy="5482876"/>
          </a:xfrm>
          <a:prstGeom prst="rect">
            <a:avLst/>
          </a:prstGeom>
        </p:spPr>
      </p:pic>
      <p:pic>
        <p:nvPicPr>
          <p:cNvPr id="17" name="图片 16">
            <a:extLst>
              <a:ext uri="{FF2B5EF4-FFF2-40B4-BE49-F238E27FC236}">
                <a16:creationId xmlns:a16="http://schemas.microsoft.com/office/drawing/2014/main" id="{0613E36E-9CC4-4B43-B4A4-2BB642CB91E2}"/>
              </a:ext>
            </a:extLst>
          </p:cNvPr>
          <p:cNvPicPr>
            <a:picLocks noChangeAspect="1"/>
          </p:cNvPicPr>
          <p:nvPr/>
        </p:nvPicPr>
        <p:blipFill>
          <a:blip r:embed="rId12"/>
          <a:stretch>
            <a:fillRect/>
          </a:stretch>
        </p:blipFill>
        <p:spPr>
          <a:xfrm>
            <a:off x="5722518" y="825066"/>
            <a:ext cx="3484673" cy="5482876"/>
          </a:xfrm>
          <a:prstGeom prst="rect">
            <a:avLst/>
          </a:prstGeom>
        </p:spPr>
      </p:pic>
      <p:pic>
        <p:nvPicPr>
          <p:cNvPr id="19" name="图片 18">
            <a:extLst>
              <a:ext uri="{FF2B5EF4-FFF2-40B4-BE49-F238E27FC236}">
                <a16:creationId xmlns:a16="http://schemas.microsoft.com/office/drawing/2014/main" id="{56614E10-0E11-461B-B158-625285A99353}"/>
              </a:ext>
            </a:extLst>
          </p:cNvPr>
          <p:cNvPicPr>
            <a:picLocks noChangeAspect="1"/>
          </p:cNvPicPr>
          <p:nvPr/>
        </p:nvPicPr>
        <p:blipFill>
          <a:blip r:embed="rId13"/>
          <a:stretch>
            <a:fillRect/>
          </a:stretch>
        </p:blipFill>
        <p:spPr>
          <a:xfrm>
            <a:off x="7565601" y="825066"/>
            <a:ext cx="3705322" cy="5482876"/>
          </a:xfrm>
          <a:prstGeom prst="rect">
            <a:avLst/>
          </a:prstGeom>
        </p:spPr>
      </p:pic>
    </p:spTree>
    <p:extLst>
      <p:ext uri="{BB962C8B-B14F-4D97-AF65-F5344CB8AC3E}">
        <p14:creationId xmlns:p14="http://schemas.microsoft.com/office/powerpoint/2010/main" val="178071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00.xml><?xml version="1.0" encoding="utf-8"?>
<p:tagLst xmlns:a="http://schemas.openxmlformats.org/drawingml/2006/main" xmlns:r="http://schemas.openxmlformats.org/officeDocument/2006/relationships" xmlns:p="http://schemas.openxmlformats.org/presentationml/2006/main">
  <p:tag name="PA" val="v4.1.3"/>
</p:tagLst>
</file>

<file path=ppt/tags/tag101.xml><?xml version="1.0" encoding="utf-8"?>
<p:tagLst xmlns:a="http://schemas.openxmlformats.org/drawingml/2006/main" xmlns:r="http://schemas.openxmlformats.org/officeDocument/2006/relationships" xmlns:p="http://schemas.openxmlformats.org/presentationml/2006/main">
  <p:tag name="PA" val="v4.1.3"/>
</p:tagLst>
</file>

<file path=ppt/tags/tag102.xml><?xml version="1.0" encoding="utf-8"?>
<p:tagLst xmlns:a="http://schemas.openxmlformats.org/drawingml/2006/main" xmlns:r="http://schemas.openxmlformats.org/officeDocument/2006/relationships" xmlns:p="http://schemas.openxmlformats.org/presentationml/2006/main">
  <p:tag name="PA" val="v4.1.3"/>
</p:tagLst>
</file>

<file path=ppt/tags/tag103.xml><?xml version="1.0" encoding="utf-8"?>
<p:tagLst xmlns:a="http://schemas.openxmlformats.org/drawingml/2006/main" xmlns:r="http://schemas.openxmlformats.org/officeDocument/2006/relationships" xmlns:p="http://schemas.openxmlformats.org/presentationml/2006/main">
  <p:tag name="PA" val="v4.1.3"/>
</p:tagLst>
</file>

<file path=ppt/tags/tag104.xml><?xml version="1.0" encoding="utf-8"?>
<p:tagLst xmlns:a="http://schemas.openxmlformats.org/drawingml/2006/main" xmlns:r="http://schemas.openxmlformats.org/officeDocument/2006/relationships" xmlns:p="http://schemas.openxmlformats.org/presentationml/2006/main">
  <p:tag name="PA" val="v4.1.3"/>
</p:tagLst>
</file>

<file path=ppt/tags/tag105.xml><?xml version="1.0" encoding="utf-8"?>
<p:tagLst xmlns:a="http://schemas.openxmlformats.org/drawingml/2006/main" xmlns:r="http://schemas.openxmlformats.org/officeDocument/2006/relationships" xmlns:p="http://schemas.openxmlformats.org/presentationml/2006/main">
  <p:tag name="PA" val="v4.1.3"/>
</p:tagLst>
</file>

<file path=ppt/tags/tag106.xml><?xml version="1.0" encoding="utf-8"?>
<p:tagLst xmlns:a="http://schemas.openxmlformats.org/drawingml/2006/main" xmlns:r="http://schemas.openxmlformats.org/officeDocument/2006/relationships" xmlns:p="http://schemas.openxmlformats.org/presentationml/2006/main">
  <p:tag name="PA" val="v4.1.3"/>
</p:tagLst>
</file>

<file path=ppt/tags/tag107.xml><?xml version="1.0" encoding="utf-8"?>
<p:tagLst xmlns:a="http://schemas.openxmlformats.org/drawingml/2006/main" xmlns:r="http://schemas.openxmlformats.org/officeDocument/2006/relationships" xmlns:p="http://schemas.openxmlformats.org/presentationml/2006/main">
  <p:tag name="PA" val="v4.1.3"/>
</p:tagLst>
</file>

<file path=ppt/tags/tag108.xml><?xml version="1.0" encoding="utf-8"?>
<p:tagLst xmlns:a="http://schemas.openxmlformats.org/drawingml/2006/main" xmlns:r="http://schemas.openxmlformats.org/officeDocument/2006/relationships" xmlns:p="http://schemas.openxmlformats.org/presentationml/2006/main">
  <p:tag name="PA" val="v4.1.3"/>
</p:tagLst>
</file>

<file path=ppt/tags/tag109.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10.xml><?xml version="1.0" encoding="utf-8"?>
<p:tagLst xmlns:a="http://schemas.openxmlformats.org/drawingml/2006/main" xmlns:r="http://schemas.openxmlformats.org/officeDocument/2006/relationships" xmlns:p="http://schemas.openxmlformats.org/presentationml/2006/main">
  <p:tag name="PA" val="v4.1.3"/>
</p:tagLst>
</file>

<file path=ppt/tags/tag111.xml><?xml version="1.0" encoding="utf-8"?>
<p:tagLst xmlns:a="http://schemas.openxmlformats.org/drawingml/2006/main" xmlns:r="http://schemas.openxmlformats.org/officeDocument/2006/relationships" xmlns:p="http://schemas.openxmlformats.org/presentationml/2006/main">
  <p:tag name="PA" val="v4.1.3"/>
</p:tagLst>
</file>

<file path=ppt/tags/tag112.xml><?xml version="1.0" encoding="utf-8"?>
<p:tagLst xmlns:a="http://schemas.openxmlformats.org/drawingml/2006/main" xmlns:r="http://schemas.openxmlformats.org/officeDocument/2006/relationships" xmlns:p="http://schemas.openxmlformats.org/presentationml/2006/main">
  <p:tag name="PA" val="v4.1.3"/>
</p:tagLst>
</file>

<file path=ppt/tags/tag113.xml><?xml version="1.0" encoding="utf-8"?>
<p:tagLst xmlns:a="http://schemas.openxmlformats.org/drawingml/2006/main" xmlns:r="http://schemas.openxmlformats.org/officeDocument/2006/relationships" xmlns:p="http://schemas.openxmlformats.org/presentationml/2006/main">
  <p:tag name="PA" val="v4.1.3"/>
</p:tagLst>
</file>

<file path=ppt/tags/tag114.xml><?xml version="1.0" encoding="utf-8"?>
<p:tagLst xmlns:a="http://schemas.openxmlformats.org/drawingml/2006/main" xmlns:r="http://schemas.openxmlformats.org/officeDocument/2006/relationships" xmlns:p="http://schemas.openxmlformats.org/presentationml/2006/main">
  <p:tag name="PA" val="v4.1.3"/>
</p:tagLst>
</file>

<file path=ppt/tags/tag115.xml><?xml version="1.0" encoding="utf-8"?>
<p:tagLst xmlns:a="http://schemas.openxmlformats.org/drawingml/2006/main" xmlns:r="http://schemas.openxmlformats.org/officeDocument/2006/relationships" xmlns:p="http://schemas.openxmlformats.org/presentationml/2006/main">
  <p:tag name="PA" val="v4.1.3"/>
</p:tagLst>
</file>

<file path=ppt/tags/tag116.xml><?xml version="1.0" encoding="utf-8"?>
<p:tagLst xmlns:a="http://schemas.openxmlformats.org/drawingml/2006/main" xmlns:r="http://schemas.openxmlformats.org/officeDocument/2006/relationships" xmlns:p="http://schemas.openxmlformats.org/presentationml/2006/main">
  <p:tag name="PA" val="v4.1.3"/>
</p:tagLst>
</file>

<file path=ppt/tags/tag117.xml><?xml version="1.0" encoding="utf-8"?>
<p:tagLst xmlns:a="http://schemas.openxmlformats.org/drawingml/2006/main" xmlns:r="http://schemas.openxmlformats.org/officeDocument/2006/relationships" xmlns:p="http://schemas.openxmlformats.org/presentationml/2006/main">
  <p:tag name="PA" val="v4.1.3"/>
</p:tagLst>
</file>

<file path=ppt/tags/tag118.xml><?xml version="1.0" encoding="utf-8"?>
<p:tagLst xmlns:a="http://schemas.openxmlformats.org/drawingml/2006/main" xmlns:r="http://schemas.openxmlformats.org/officeDocument/2006/relationships" xmlns:p="http://schemas.openxmlformats.org/presentationml/2006/main">
  <p:tag name="PA" val="v4.1.3"/>
</p:tagLst>
</file>

<file path=ppt/tags/tag119.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20.xml><?xml version="1.0" encoding="utf-8"?>
<p:tagLst xmlns:a="http://schemas.openxmlformats.org/drawingml/2006/main" xmlns:r="http://schemas.openxmlformats.org/officeDocument/2006/relationships" xmlns:p="http://schemas.openxmlformats.org/presentationml/2006/main">
  <p:tag name="PA" val="v4.1.3"/>
</p:tagLst>
</file>

<file path=ppt/tags/tag121.xml><?xml version="1.0" encoding="utf-8"?>
<p:tagLst xmlns:a="http://schemas.openxmlformats.org/drawingml/2006/main" xmlns:r="http://schemas.openxmlformats.org/officeDocument/2006/relationships" xmlns:p="http://schemas.openxmlformats.org/presentationml/2006/main">
  <p:tag name="PA" val="v4.1.3"/>
</p:tagLst>
</file>

<file path=ppt/tags/tag122.xml><?xml version="1.0" encoding="utf-8"?>
<p:tagLst xmlns:a="http://schemas.openxmlformats.org/drawingml/2006/main" xmlns:r="http://schemas.openxmlformats.org/officeDocument/2006/relationships" xmlns:p="http://schemas.openxmlformats.org/presentationml/2006/main">
  <p:tag name="PA" val="v4.1.3"/>
</p:tagLst>
</file>

<file path=ppt/tags/tag123.xml><?xml version="1.0" encoding="utf-8"?>
<p:tagLst xmlns:a="http://schemas.openxmlformats.org/drawingml/2006/main" xmlns:r="http://schemas.openxmlformats.org/officeDocument/2006/relationships" xmlns:p="http://schemas.openxmlformats.org/presentationml/2006/main">
  <p:tag name="PA" val="v4.1.3"/>
</p:tagLst>
</file>

<file path=ppt/tags/tag124.xml><?xml version="1.0" encoding="utf-8"?>
<p:tagLst xmlns:a="http://schemas.openxmlformats.org/drawingml/2006/main" xmlns:r="http://schemas.openxmlformats.org/officeDocument/2006/relationships" xmlns:p="http://schemas.openxmlformats.org/presentationml/2006/main">
  <p:tag name="PA" val="v4.1.3"/>
</p:tagLst>
</file>

<file path=ppt/tags/tag125.xml><?xml version="1.0" encoding="utf-8"?>
<p:tagLst xmlns:a="http://schemas.openxmlformats.org/drawingml/2006/main" xmlns:r="http://schemas.openxmlformats.org/officeDocument/2006/relationships" xmlns:p="http://schemas.openxmlformats.org/presentationml/2006/main">
  <p:tag name="PA" val="v4.1.3"/>
</p:tagLst>
</file>

<file path=ppt/tags/tag126.xml><?xml version="1.0" encoding="utf-8"?>
<p:tagLst xmlns:a="http://schemas.openxmlformats.org/drawingml/2006/main" xmlns:r="http://schemas.openxmlformats.org/officeDocument/2006/relationships" xmlns:p="http://schemas.openxmlformats.org/presentationml/2006/main">
  <p:tag name="PA" val="v4.1.3"/>
</p:tagLst>
</file>

<file path=ppt/tags/tag127.xml><?xml version="1.0" encoding="utf-8"?>
<p:tagLst xmlns:a="http://schemas.openxmlformats.org/drawingml/2006/main" xmlns:r="http://schemas.openxmlformats.org/officeDocument/2006/relationships" xmlns:p="http://schemas.openxmlformats.org/presentationml/2006/main">
  <p:tag name="PA" val="v4.1.3"/>
</p:tagLst>
</file>

<file path=ppt/tags/tag128.xml><?xml version="1.0" encoding="utf-8"?>
<p:tagLst xmlns:a="http://schemas.openxmlformats.org/drawingml/2006/main" xmlns:r="http://schemas.openxmlformats.org/officeDocument/2006/relationships" xmlns:p="http://schemas.openxmlformats.org/presentationml/2006/main">
  <p:tag name="PA" val="v4.1.3"/>
</p:tagLst>
</file>

<file path=ppt/tags/tag129.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30.xml><?xml version="1.0" encoding="utf-8"?>
<p:tagLst xmlns:a="http://schemas.openxmlformats.org/drawingml/2006/main" xmlns:r="http://schemas.openxmlformats.org/officeDocument/2006/relationships" xmlns:p="http://schemas.openxmlformats.org/presentationml/2006/main">
  <p:tag name="PA" val="v4.1.3"/>
</p:tagLst>
</file>

<file path=ppt/tags/tag131.xml><?xml version="1.0" encoding="utf-8"?>
<p:tagLst xmlns:a="http://schemas.openxmlformats.org/drawingml/2006/main" xmlns:r="http://schemas.openxmlformats.org/officeDocument/2006/relationships" xmlns:p="http://schemas.openxmlformats.org/presentationml/2006/main">
  <p:tag name="PA" val="v4.1.3"/>
</p:tagLst>
</file>

<file path=ppt/tags/tag132.xml><?xml version="1.0" encoding="utf-8"?>
<p:tagLst xmlns:a="http://schemas.openxmlformats.org/drawingml/2006/main" xmlns:r="http://schemas.openxmlformats.org/officeDocument/2006/relationships" xmlns:p="http://schemas.openxmlformats.org/presentationml/2006/main">
  <p:tag name="PA" val="v4.1.3"/>
</p:tagLst>
</file>

<file path=ppt/tags/tag133.xml><?xml version="1.0" encoding="utf-8"?>
<p:tagLst xmlns:a="http://schemas.openxmlformats.org/drawingml/2006/main" xmlns:r="http://schemas.openxmlformats.org/officeDocument/2006/relationships" xmlns:p="http://schemas.openxmlformats.org/presentationml/2006/main">
  <p:tag name="PA" val="v4.1.3"/>
</p:tagLst>
</file>

<file path=ppt/tags/tag134.xml><?xml version="1.0" encoding="utf-8"?>
<p:tagLst xmlns:a="http://schemas.openxmlformats.org/drawingml/2006/main" xmlns:r="http://schemas.openxmlformats.org/officeDocument/2006/relationships" xmlns:p="http://schemas.openxmlformats.org/presentationml/2006/main">
  <p:tag name="PA" val="v4.1.3"/>
</p:tagLst>
</file>

<file path=ppt/tags/tag135.xml><?xml version="1.0" encoding="utf-8"?>
<p:tagLst xmlns:a="http://schemas.openxmlformats.org/drawingml/2006/main" xmlns:r="http://schemas.openxmlformats.org/officeDocument/2006/relationships" xmlns:p="http://schemas.openxmlformats.org/presentationml/2006/main">
  <p:tag name="PA" val="v4.1.3"/>
</p:tagLst>
</file>

<file path=ppt/tags/tag136.xml><?xml version="1.0" encoding="utf-8"?>
<p:tagLst xmlns:a="http://schemas.openxmlformats.org/drawingml/2006/main" xmlns:r="http://schemas.openxmlformats.org/officeDocument/2006/relationships" xmlns:p="http://schemas.openxmlformats.org/presentationml/2006/main">
  <p:tag name="PA" val="v4.1.3"/>
</p:tagLst>
</file>

<file path=ppt/tags/tag137.xml><?xml version="1.0" encoding="utf-8"?>
<p:tagLst xmlns:a="http://schemas.openxmlformats.org/drawingml/2006/main" xmlns:r="http://schemas.openxmlformats.org/officeDocument/2006/relationships" xmlns:p="http://schemas.openxmlformats.org/presentationml/2006/main">
  <p:tag name="PA" val="v4.1.3"/>
</p:tagLst>
</file>

<file path=ppt/tags/tag138.xml><?xml version="1.0" encoding="utf-8"?>
<p:tagLst xmlns:a="http://schemas.openxmlformats.org/drawingml/2006/main" xmlns:r="http://schemas.openxmlformats.org/officeDocument/2006/relationships" xmlns:p="http://schemas.openxmlformats.org/presentationml/2006/main">
  <p:tag name="PA" val="v4.1.3"/>
</p:tagLst>
</file>

<file path=ppt/tags/tag139.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40.xml><?xml version="1.0" encoding="utf-8"?>
<p:tagLst xmlns:a="http://schemas.openxmlformats.org/drawingml/2006/main" xmlns:r="http://schemas.openxmlformats.org/officeDocument/2006/relationships" xmlns:p="http://schemas.openxmlformats.org/presentationml/2006/main">
  <p:tag name="PA" val="v4.1.3"/>
</p:tagLst>
</file>

<file path=ppt/tags/tag141.xml><?xml version="1.0" encoding="utf-8"?>
<p:tagLst xmlns:a="http://schemas.openxmlformats.org/drawingml/2006/main" xmlns:r="http://schemas.openxmlformats.org/officeDocument/2006/relationships" xmlns:p="http://schemas.openxmlformats.org/presentationml/2006/main">
  <p:tag name="PA" val="v4.1.3"/>
</p:tagLst>
</file>

<file path=ppt/tags/tag142.xml><?xml version="1.0" encoding="utf-8"?>
<p:tagLst xmlns:a="http://schemas.openxmlformats.org/drawingml/2006/main" xmlns:r="http://schemas.openxmlformats.org/officeDocument/2006/relationships" xmlns:p="http://schemas.openxmlformats.org/presentationml/2006/main">
  <p:tag name="PA" val="v4.1.3"/>
</p:tagLst>
</file>

<file path=ppt/tags/tag143.xml><?xml version="1.0" encoding="utf-8"?>
<p:tagLst xmlns:a="http://schemas.openxmlformats.org/drawingml/2006/main" xmlns:r="http://schemas.openxmlformats.org/officeDocument/2006/relationships" xmlns:p="http://schemas.openxmlformats.org/presentationml/2006/main">
  <p:tag name="PA" val="v4.1.3"/>
</p:tagLst>
</file>

<file path=ppt/tags/tag144.xml><?xml version="1.0" encoding="utf-8"?>
<p:tagLst xmlns:a="http://schemas.openxmlformats.org/drawingml/2006/main" xmlns:r="http://schemas.openxmlformats.org/officeDocument/2006/relationships" xmlns:p="http://schemas.openxmlformats.org/presentationml/2006/main">
  <p:tag name="PA" val="v4.1.3"/>
</p:tagLst>
</file>

<file path=ppt/tags/tag145.xml><?xml version="1.0" encoding="utf-8"?>
<p:tagLst xmlns:a="http://schemas.openxmlformats.org/drawingml/2006/main" xmlns:r="http://schemas.openxmlformats.org/officeDocument/2006/relationships" xmlns:p="http://schemas.openxmlformats.org/presentationml/2006/main">
  <p:tag name="PA" val="v4.1.3"/>
</p:tagLst>
</file>

<file path=ppt/tags/tag146.xml><?xml version="1.0" encoding="utf-8"?>
<p:tagLst xmlns:a="http://schemas.openxmlformats.org/drawingml/2006/main" xmlns:r="http://schemas.openxmlformats.org/officeDocument/2006/relationships" xmlns:p="http://schemas.openxmlformats.org/presentationml/2006/main">
  <p:tag name="PA" val="v4.1.3"/>
</p:tagLst>
</file>

<file path=ppt/tags/tag147.xml><?xml version="1.0" encoding="utf-8"?>
<p:tagLst xmlns:a="http://schemas.openxmlformats.org/drawingml/2006/main" xmlns:r="http://schemas.openxmlformats.org/officeDocument/2006/relationships" xmlns:p="http://schemas.openxmlformats.org/presentationml/2006/main">
  <p:tag name="PA" val="v4.1.3"/>
</p:tagLst>
</file>

<file path=ppt/tags/tag148.xml><?xml version="1.0" encoding="utf-8"?>
<p:tagLst xmlns:a="http://schemas.openxmlformats.org/drawingml/2006/main" xmlns:r="http://schemas.openxmlformats.org/officeDocument/2006/relationships" xmlns:p="http://schemas.openxmlformats.org/presentationml/2006/main">
  <p:tag name="PA" val="v4.1.3"/>
</p:tagLst>
</file>

<file path=ppt/tags/tag149.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50.xml><?xml version="1.0" encoding="utf-8"?>
<p:tagLst xmlns:a="http://schemas.openxmlformats.org/drawingml/2006/main" xmlns:r="http://schemas.openxmlformats.org/officeDocument/2006/relationships" xmlns:p="http://schemas.openxmlformats.org/presentationml/2006/main">
  <p:tag name="PA" val="v4.1.3"/>
</p:tagLst>
</file>

<file path=ppt/tags/tag151.xml><?xml version="1.0" encoding="utf-8"?>
<p:tagLst xmlns:a="http://schemas.openxmlformats.org/drawingml/2006/main" xmlns:r="http://schemas.openxmlformats.org/officeDocument/2006/relationships" xmlns:p="http://schemas.openxmlformats.org/presentationml/2006/main">
  <p:tag name="PA" val="v4.1.3"/>
</p:tagLst>
</file>

<file path=ppt/tags/tag152.xml><?xml version="1.0" encoding="utf-8"?>
<p:tagLst xmlns:a="http://schemas.openxmlformats.org/drawingml/2006/main" xmlns:r="http://schemas.openxmlformats.org/officeDocument/2006/relationships" xmlns:p="http://schemas.openxmlformats.org/presentationml/2006/main">
  <p:tag name="PA" val="v4.1.3"/>
</p:tagLst>
</file>

<file path=ppt/tags/tag153.xml><?xml version="1.0" encoding="utf-8"?>
<p:tagLst xmlns:a="http://schemas.openxmlformats.org/drawingml/2006/main" xmlns:r="http://schemas.openxmlformats.org/officeDocument/2006/relationships" xmlns:p="http://schemas.openxmlformats.org/presentationml/2006/main">
  <p:tag name="PA" val="v4.1.3"/>
</p:tagLst>
</file>

<file path=ppt/tags/tag154.xml><?xml version="1.0" encoding="utf-8"?>
<p:tagLst xmlns:a="http://schemas.openxmlformats.org/drawingml/2006/main" xmlns:r="http://schemas.openxmlformats.org/officeDocument/2006/relationships" xmlns:p="http://schemas.openxmlformats.org/presentationml/2006/main">
  <p:tag name="PA" val="v4.1.3"/>
</p:tagLst>
</file>

<file path=ppt/tags/tag155.xml><?xml version="1.0" encoding="utf-8"?>
<p:tagLst xmlns:a="http://schemas.openxmlformats.org/drawingml/2006/main" xmlns:r="http://schemas.openxmlformats.org/officeDocument/2006/relationships" xmlns:p="http://schemas.openxmlformats.org/presentationml/2006/main">
  <p:tag name="PA" val="v4.1.3"/>
</p:tagLst>
</file>

<file path=ppt/tags/tag156.xml><?xml version="1.0" encoding="utf-8"?>
<p:tagLst xmlns:a="http://schemas.openxmlformats.org/drawingml/2006/main" xmlns:r="http://schemas.openxmlformats.org/officeDocument/2006/relationships" xmlns:p="http://schemas.openxmlformats.org/presentationml/2006/main">
  <p:tag name="PA" val="v4.1.3"/>
</p:tagLst>
</file>

<file path=ppt/tags/tag157.xml><?xml version="1.0" encoding="utf-8"?>
<p:tagLst xmlns:a="http://schemas.openxmlformats.org/drawingml/2006/main" xmlns:r="http://schemas.openxmlformats.org/officeDocument/2006/relationships" xmlns:p="http://schemas.openxmlformats.org/presentationml/2006/main">
  <p:tag name="PA" val="v4.1.3"/>
</p:tagLst>
</file>

<file path=ppt/tags/tag158.xml><?xml version="1.0" encoding="utf-8"?>
<p:tagLst xmlns:a="http://schemas.openxmlformats.org/drawingml/2006/main" xmlns:r="http://schemas.openxmlformats.org/officeDocument/2006/relationships" xmlns:p="http://schemas.openxmlformats.org/presentationml/2006/main">
  <p:tag name="PA" val="v4.1.3"/>
</p:tagLst>
</file>

<file path=ppt/tags/tag159.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60.xml><?xml version="1.0" encoding="utf-8"?>
<p:tagLst xmlns:a="http://schemas.openxmlformats.org/drawingml/2006/main" xmlns:r="http://schemas.openxmlformats.org/officeDocument/2006/relationships" xmlns:p="http://schemas.openxmlformats.org/presentationml/2006/main">
  <p:tag name="PA" val="v4.1.3"/>
</p:tagLst>
</file>

<file path=ppt/tags/tag161.xml><?xml version="1.0" encoding="utf-8"?>
<p:tagLst xmlns:a="http://schemas.openxmlformats.org/drawingml/2006/main" xmlns:r="http://schemas.openxmlformats.org/officeDocument/2006/relationships" xmlns:p="http://schemas.openxmlformats.org/presentationml/2006/main">
  <p:tag name="PA" val="v4.1.3"/>
</p:tagLst>
</file>

<file path=ppt/tags/tag162.xml><?xml version="1.0" encoding="utf-8"?>
<p:tagLst xmlns:a="http://schemas.openxmlformats.org/drawingml/2006/main" xmlns:r="http://schemas.openxmlformats.org/officeDocument/2006/relationships" xmlns:p="http://schemas.openxmlformats.org/presentationml/2006/main">
  <p:tag name="PA" val="v4.1.3"/>
</p:tagLst>
</file>

<file path=ppt/tags/tag163.xml><?xml version="1.0" encoding="utf-8"?>
<p:tagLst xmlns:a="http://schemas.openxmlformats.org/drawingml/2006/main" xmlns:r="http://schemas.openxmlformats.org/officeDocument/2006/relationships" xmlns:p="http://schemas.openxmlformats.org/presentationml/2006/main">
  <p:tag name="PA" val="v4.1.3"/>
</p:tagLst>
</file>

<file path=ppt/tags/tag164.xml><?xml version="1.0" encoding="utf-8"?>
<p:tagLst xmlns:a="http://schemas.openxmlformats.org/drawingml/2006/main" xmlns:r="http://schemas.openxmlformats.org/officeDocument/2006/relationships" xmlns:p="http://schemas.openxmlformats.org/presentationml/2006/main">
  <p:tag name="PA" val="v4.1.3"/>
</p:tagLst>
</file>

<file path=ppt/tags/tag165.xml><?xml version="1.0" encoding="utf-8"?>
<p:tagLst xmlns:a="http://schemas.openxmlformats.org/drawingml/2006/main" xmlns:r="http://schemas.openxmlformats.org/officeDocument/2006/relationships" xmlns:p="http://schemas.openxmlformats.org/presentationml/2006/main">
  <p:tag name="PA" val="v4.1.3"/>
</p:tagLst>
</file>

<file path=ppt/tags/tag166.xml><?xml version="1.0" encoding="utf-8"?>
<p:tagLst xmlns:a="http://schemas.openxmlformats.org/drawingml/2006/main" xmlns:r="http://schemas.openxmlformats.org/officeDocument/2006/relationships" xmlns:p="http://schemas.openxmlformats.org/presentationml/2006/main">
  <p:tag name="PA" val="v4.1.3"/>
</p:tagLst>
</file>

<file path=ppt/tags/tag167.xml><?xml version="1.0" encoding="utf-8"?>
<p:tagLst xmlns:a="http://schemas.openxmlformats.org/drawingml/2006/main" xmlns:r="http://schemas.openxmlformats.org/officeDocument/2006/relationships" xmlns:p="http://schemas.openxmlformats.org/presentationml/2006/main">
  <p:tag name="PA" val="v4.1.3"/>
</p:tagLst>
</file>

<file path=ppt/tags/tag168.xml><?xml version="1.0" encoding="utf-8"?>
<p:tagLst xmlns:a="http://schemas.openxmlformats.org/drawingml/2006/main" xmlns:r="http://schemas.openxmlformats.org/officeDocument/2006/relationships" xmlns:p="http://schemas.openxmlformats.org/presentationml/2006/main">
  <p:tag name="PA" val="v4.1.3"/>
</p:tagLst>
</file>

<file path=ppt/tags/tag169.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70.xml><?xml version="1.0" encoding="utf-8"?>
<p:tagLst xmlns:a="http://schemas.openxmlformats.org/drawingml/2006/main" xmlns:r="http://schemas.openxmlformats.org/officeDocument/2006/relationships" xmlns:p="http://schemas.openxmlformats.org/presentationml/2006/main">
  <p:tag name="PA" val="v4.1.3"/>
</p:tagLst>
</file>

<file path=ppt/tags/tag171.xml><?xml version="1.0" encoding="utf-8"?>
<p:tagLst xmlns:a="http://schemas.openxmlformats.org/drawingml/2006/main" xmlns:r="http://schemas.openxmlformats.org/officeDocument/2006/relationships" xmlns:p="http://schemas.openxmlformats.org/presentationml/2006/main">
  <p:tag name="PA" val="v4.1.3"/>
</p:tagLst>
</file>

<file path=ppt/tags/tag172.xml><?xml version="1.0" encoding="utf-8"?>
<p:tagLst xmlns:a="http://schemas.openxmlformats.org/drawingml/2006/main" xmlns:r="http://schemas.openxmlformats.org/officeDocument/2006/relationships" xmlns:p="http://schemas.openxmlformats.org/presentationml/2006/main">
  <p:tag name="PA" val="v4.1.3"/>
</p:tagLst>
</file>

<file path=ppt/tags/tag173.xml><?xml version="1.0" encoding="utf-8"?>
<p:tagLst xmlns:a="http://schemas.openxmlformats.org/drawingml/2006/main" xmlns:r="http://schemas.openxmlformats.org/officeDocument/2006/relationships" xmlns:p="http://schemas.openxmlformats.org/presentationml/2006/main">
  <p:tag name="PA" val="v4.1.3"/>
</p:tagLst>
</file>

<file path=ppt/tags/tag174.xml><?xml version="1.0" encoding="utf-8"?>
<p:tagLst xmlns:a="http://schemas.openxmlformats.org/drawingml/2006/main" xmlns:r="http://schemas.openxmlformats.org/officeDocument/2006/relationships" xmlns:p="http://schemas.openxmlformats.org/presentationml/2006/main">
  <p:tag name="PA" val="v4.1.3"/>
</p:tagLst>
</file>

<file path=ppt/tags/tag175.xml><?xml version="1.0" encoding="utf-8"?>
<p:tagLst xmlns:a="http://schemas.openxmlformats.org/drawingml/2006/main" xmlns:r="http://schemas.openxmlformats.org/officeDocument/2006/relationships" xmlns:p="http://schemas.openxmlformats.org/presentationml/2006/main">
  <p:tag name="PA" val="v4.1.3"/>
</p:tagLst>
</file>

<file path=ppt/tags/tag176.xml><?xml version="1.0" encoding="utf-8"?>
<p:tagLst xmlns:a="http://schemas.openxmlformats.org/drawingml/2006/main" xmlns:r="http://schemas.openxmlformats.org/officeDocument/2006/relationships" xmlns:p="http://schemas.openxmlformats.org/presentationml/2006/main">
  <p:tag name="PA" val="v4.1.3"/>
</p:tagLst>
</file>

<file path=ppt/tags/tag177.xml><?xml version="1.0" encoding="utf-8"?>
<p:tagLst xmlns:a="http://schemas.openxmlformats.org/drawingml/2006/main" xmlns:r="http://schemas.openxmlformats.org/officeDocument/2006/relationships" xmlns:p="http://schemas.openxmlformats.org/presentationml/2006/main">
  <p:tag name="PA" val="v4.1.3"/>
</p:tagLst>
</file>

<file path=ppt/tags/tag178.xml><?xml version="1.0" encoding="utf-8"?>
<p:tagLst xmlns:a="http://schemas.openxmlformats.org/drawingml/2006/main" xmlns:r="http://schemas.openxmlformats.org/officeDocument/2006/relationships" xmlns:p="http://schemas.openxmlformats.org/presentationml/2006/main">
  <p:tag name="PA" val="v4.1.3"/>
</p:tagLst>
</file>

<file path=ppt/tags/tag179.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80.xml><?xml version="1.0" encoding="utf-8"?>
<p:tagLst xmlns:a="http://schemas.openxmlformats.org/drawingml/2006/main" xmlns:r="http://schemas.openxmlformats.org/officeDocument/2006/relationships" xmlns:p="http://schemas.openxmlformats.org/presentationml/2006/main">
  <p:tag name="PA" val="v4.1.3"/>
</p:tagLst>
</file>

<file path=ppt/tags/tag181.xml><?xml version="1.0" encoding="utf-8"?>
<p:tagLst xmlns:a="http://schemas.openxmlformats.org/drawingml/2006/main" xmlns:r="http://schemas.openxmlformats.org/officeDocument/2006/relationships" xmlns:p="http://schemas.openxmlformats.org/presentationml/2006/main">
  <p:tag name="PA" val="v4.1.3"/>
</p:tagLst>
</file>

<file path=ppt/tags/tag182.xml><?xml version="1.0" encoding="utf-8"?>
<p:tagLst xmlns:a="http://schemas.openxmlformats.org/drawingml/2006/main" xmlns:r="http://schemas.openxmlformats.org/officeDocument/2006/relationships" xmlns:p="http://schemas.openxmlformats.org/presentationml/2006/main">
  <p:tag name="PA" val="v4.1.3"/>
</p:tagLst>
</file>

<file path=ppt/tags/tag183.xml><?xml version="1.0" encoding="utf-8"?>
<p:tagLst xmlns:a="http://schemas.openxmlformats.org/drawingml/2006/main" xmlns:r="http://schemas.openxmlformats.org/officeDocument/2006/relationships" xmlns:p="http://schemas.openxmlformats.org/presentationml/2006/main">
  <p:tag name="PA" val="v4.1.3"/>
</p:tagLst>
</file>

<file path=ppt/tags/tag184.xml><?xml version="1.0" encoding="utf-8"?>
<p:tagLst xmlns:a="http://schemas.openxmlformats.org/drawingml/2006/main" xmlns:r="http://schemas.openxmlformats.org/officeDocument/2006/relationships" xmlns:p="http://schemas.openxmlformats.org/presentationml/2006/main">
  <p:tag name="PA" val="v4.1.3"/>
</p:tagLst>
</file>

<file path=ppt/tags/tag185.xml><?xml version="1.0" encoding="utf-8"?>
<p:tagLst xmlns:a="http://schemas.openxmlformats.org/drawingml/2006/main" xmlns:r="http://schemas.openxmlformats.org/officeDocument/2006/relationships" xmlns:p="http://schemas.openxmlformats.org/presentationml/2006/main">
  <p:tag name="PA" val="v4.1.3"/>
</p:tagLst>
</file>

<file path=ppt/tags/tag186.xml><?xml version="1.0" encoding="utf-8"?>
<p:tagLst xmlns:a="http://schemas.openxmlformats.org/drawingml/2006/main" xmlns:r="http://schemas.openxmlformats.org/officeDocument/2006/relationships" xmlns:p="http://schemas.openxmlformats.org/presentationml/2006/main">
  <p:tag name="PA" val="v4.1.3"/>
</p:tagLst>
</file>

<file path=ppt/tags/tag187.xml><?xml version="1.0" encoding="utf-8"?>
<p:tagLst xmlns:a="http://schemas.openxmlformats.org/drawingml/2006/main" xmlns:r="http://schemas.openxmlformats.org/officeDocument/2006/relationships" xmlns:p="http://schemas.openxmlformats.org/presentationml/2006/main">
  <p:tag name="PA" val="v4.1.3"/>
</p:tagLst>
</file>

<file path=ppt/tags/tag188.xml><?xml version="1.0" encoding="utf-8"?>
<p:tagLst xmlns:a="http://schemas.openxmlformats.org/drawingml/2006/main" xmlns:r="http://schemas.openxmlformats.org/officeDocument/2006/relationships" xmlns:p="http://schemas.openxmlformats.org/presentationml/2006/main">
  <p:tag name="PA" val="v4.1.3"/>
</p:tagLst>
</file>

<file path=ppt/tags/tag189.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190.xml><?xml version="1.0" encoding="utf-8"?>
<p:tagLst xmlns:a="http://schemas.openxmlformats.org/drawingml/2006/main" xmlns:r="http://schemas.openxmlformats.org/officeDocument/2006/relationships" xmlns:p="http://schemas.openxmlformats.org/presentationml/2006/main">
  <p:tag name="PA" val="v4.1.3"/>
</p:tagLst>
</file>

<file path=ppt/tags/tag191.xml><?xml version="1.0" encoding="utf-8"?>
<p:tagLst xmlns:a="http://schemas.openxmlformats.org/drawingml/2006/main" xmlns:r="http://schemas.openxmlformats.org/officeDocument/2006/relationships" xmlns:p="http://schemas.openxmlformats.org/presentationml/2006/main">
  <p:tag name="PA" val="v4.1.3"/>
</p:tagLst>
</file>

<file path=ppt/tags/tag192.xml><?xml version="1.0" encoding="utf-8"?>
<p:tagLst xmlns:a="http://schemas.openxmlformats.org/drawingml/2006/main" xmlns:r="http://schemas.openxmlformats.org/officeDocument/2006/relationships" xmlns:p="http://schemas.openxmlformats.org/presentationml/2006/main">
  <p:tag name="PA" val="v4.1.3"/>
</p:tagLst>
</file>

<file path=ppt/tags/tag193.xml><?xml version="1.0" encoding="utf-8"?>
<p:tagLst xmlns:a="http://schemas.openxmlformats.org/drawingml/2006/main" xmlns:r="http://schemas.openxmlformats.org/officeDocument/2006/relationships" xmlns:p="http://schemas.openxmlformats.org/presentationml/2006/main">
  <p:tag name="PA" val="v4.1.3"/>
</p:tagLst>
</file>

<file path=ppt/tags/tag194.xml><?xml version="1.0" encoding="utf-8"?>
<p:tagLst xmlns:a="http://schemas.openxmlformats.org/drawingml/2006/main" xmlns:r="http://schemas.openxmlformats.org/officeDocument/2006/relationships" xmlns:p="http://schemas.openxmlformats.org/presentationml/2006/main">
  <p:tag name="PA" val="v4.1.3"/>
</p:tagLst>
</file>

<file path=ppt/tags/tag195.xml><?xml version="1.0" encoding="utf-8"?>
<p:tagLst xmlns:a="http://schemas.openxmlformats.org/drawingml/2006/main" xmlns:r="http://schemas.openxmlformats.org/officeDocument/2006/relationships" xmlns:p="http://schemas.openxmlformats.org/presentationml/2006/main">
  <p:tag name="PA" val="v4.1.3"/>
</p:tagLst>
</file>

<file path=ppt/tags/tag196.xml><?xml version="1.0" encoding="utf-8"?>
<p:tagLst xmlns:a="http://schemas.openxmlformats.org/drawingml/2006/main" xmlns:r="http://schemas.openxmlformats.org/officeDocument/2006/relationships" xmlns:p="http://schemas.openxmlformats.org/presentationml/2006/main">
  <p:tag name="PA" val="v4.1.3"/>
</p:tagLst>
</file>

<file path=ppt/tags/tag197.xml><?xml version="1.0" encoding="utf-8"?>
<p:tagLst xmlns:a="http://schemas.openxmlformats.org/drawingml/2006/main" xmlns:r="http://schemas.openxmlformats.org/officeDocument/2006/relationships" xmlns:p="http://schemas.openxmlformats.org/presentationml/2006/main">
  <p:tag name="PA" val="v4.1.3"/>
</p:tagLst>
</file>

<file path=ppt/tags/tag198.xml><?xml version="1.0" encoding="utf-8"?>
<p:tagLst xmlns:a="http://schemas.openxmlformats.org/drawingml/2006/main" xmlns:r="http://schemas.openxmlformats.org/officeDocument/2006/relationships" xmlns:p="http://schemas.openxmlformats.org/presentationml/2006/main">
  <p:tag name="PA" val="v4.1.3"/>
</p:tagLst>
</file>

<file path=ppt/tags/tag19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00.xml><?xml version="1.0" encoding="utf-8"?>
<p:tagLst xmlns:a="http://schemas.openxmlformats.org/drawingml/2006/main" xmlns:r="http://schemas.openxmlformats.org/officeDocument/2006/relationships" xmlns:p="http://schemas.openxmlformats.org/presentationml/2006/main">
  <p:tag name="PA" val="v4.1.3"/>
</p:tagLst>
</file>

<file path=ppt/tags/tag201.xml><?xml version="1.0" encoding="utf-8"?>
<p:tagLst xmlns:a="http://schemas.openxmlformats.org/drawingml/2006/main" xmlns:r="http://schemas.openxmlformats.org/officeDocument/2006/relationships" xmlns:p="http://schemas.openxmlformats.org/presentationml/2006/main">
  <p:tag name="PA" val="v4.1.3"/>
</p:tagLst>
</file>

<file path=ppt/tags/tag202.xml><?xml version="1.0" encoding="utf-8"?>
<p:tagLst xmlns:a="http://schemas.openxmlformats.org/drawingml/2006/main" xmlns:r="http://schemas.openxmlformats.org/officeDocument/2006/relationships" xmlns:p="http://schemas.openxmlformats.org/presentationml/2006/main">
  <p:tag name="PA" val="v4.1.3"/>
</p:tagLst>
</file>

<file path=ppt/tags/tag203.xml><?xml version="1.0" encoding="utf-8"?>
<p:tagLst xmlns:a="http://schemas.openxmlformats.org/drawingml/2006/main" xmlns:r="http://schemas.openxmlformats.org/officeDocument/2006/relationships" xmlns:p="http://schemas.openxmlformats.org/presentationml/2006/main">
  <p:tag name="PA" val="v4.1.3"/>
</p:tagLst>
</file>

<file path=ppt/tags/tag204.xml><?xml version="1.0" encoding="utf-8"?>
<p:tagLst xmlns:a="http://schemas.openxmlformats.org/drawingml/2006/main" xmlns:r="http://schemas.openxmlformats.org/officeDocument/2006/relationships" xmlns:p="http://schemas.openxmlformats.org/presentationml/2006/main">
  <p:tag name="PA" val="v4.1.3"/>
</p:tagLst>
</file>

<file path=ppt/tags/tag205.xml><?xml version="1.0" encoding="utf-8"?>
<p:tagLst xmlns:a="http://schemas.openxmlformats.org/drawingml/2006/main" xmlns:r="http://schemas.openxmlformats.org/officeDocument/2006/relationships" xmlns:p="http://schemas.openxmlformats.org/presentationml/2006/main">
  <p:tag name="PA" val="v4.1.3"/>
</p:tagLst>
</file>

<file path=ppt/tags/tag206.xml><?xml version="1.0" encoding="utf-8"?>
<p:tagLst xmlns:a="http://schemas.openxmlformats.org/drawingml/2006/main" xmlns:r="http://schemas.openxmlformats.org/officeDocument/2006/relationships" xmlns:p="http://schemas.openxmlformats.org/presentationml/2006/main">
  <p:tag name="PA" val="v4.1.3"/>
</p:tagLst>
</file>

<file path=ppt/tags/tag207.xml><?xml version="1.0" encoding="utf-8"?>
<p:tagLst xmlns:a="http://schemas.openxmlformats.org/drawingml/2006/main" xmlns:r="http://schemas.openxmlformats.org/officeDocument/2006/relationships" xmlns:p="http://schemas.openxmlformats.org/presentationml/2006/main">
  <p:tag name="PA" val="v4.1.3"/>
</p:tagLst>
</file>

<file path=ppt/tags/tag208.xml><?xml version="1.0" encoding="utf-8"?>
<p:tagLst xmlns:a="http://schemas.openxmlformats.org/drawingml/2006/main" xmlns:r="http://schemas.openxmlformats.org/officeDocument/2006/relationships" xmlns:p="http://schemas.openxmlformats.org/presentationml/2006/main">
  <p:tag name="PA" val="v4.1.3"/>
</p:tagLst>
</file>

<file path=ppt/tags/tag209.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10.xml><?xml version="1.0" encoding="utf-8"?>
<p:tagLst xmlns:a="http://schemas.openxmlformats.org/drawingml/2006/main" xmlns:r="http://schemas.openxmlformats.org/officeDocument/2006/relationships" xmlns:p="http://schemas.openxmlformats.org/presentationml/2006/main">
  <p:tag name="PA" val="v4.1.3"/>
</p:tagLst>
</file>

<file path=ppt/tags/tag211.xml><?xml version="1.0" encoding="utf-8"?>
<p:tagLst xmlns:a="http://schemas.openxmlformats.org/drawingml/2006/main" xmlns:r="http://schemas.openxmlformats.org/officeDocument/2006/relationships" xmlns:p="http://schemas.openxmlformats.org/presentationml/2006/main">
  <p:tag name="PA" val="v4.1.3"/>
</p:tagLst>
</file>

<file path=ppt/tags/tag212.xml><?xml version="1.0" encoding="utf-8"?>
<p:tagLst xmlns:a="http://schemas.openxmlformats.org/drawingml/2006/main" xmlns:r="http://schemas.openxmlformats.org/officeDocument/2006/relationships" xmlns:p="http://schemas.openxmlformats.org/presentationml/2006/main">
  <p:tag name="PA" val="v4.1.3"/>
</p:tagLst>
</file>

<file path=ppt/tags/tag213.xml><?xml version="1.0" encoding="utf-8"?>
<p:tagLst xmlns:a="http://schemas.openxmlformats.org/drawingml/2006/main" xmlns:r="http://schemas.openxmlformats.org/officeDocument/2006/relationships" xmlns:p="http://schemas.openxmlformats.org/presentationml/2006/main">
  <p:tag name="PA" val="v4.1.3"/>
</p:tagLst>
</file>

<file path=ppt/tags/tag214.xml><?xml version="1.0" encoding="utf-8"?>
<p:tagLst xmlns:a="http://schemas.openxmlformats.org/drawingml/2006/main" xmlns:r="http://schemas.openxmlformats.org/officeDocument/2006/relationships" xmlns:p="http://schemas.openxmlformats.org/presentationml/2006/main">
  <p:tag name="PA" val="v4.1.3"/>
</p:tagLst>
</file>

<file path=ppt/tags/tag215.xml><?xml version="1.0" encoding="utf-8"?>
<p:tagLst xmlns:a="http://schemas.openxmlformats.org/drawingml/2006/main" xmlns:r="http://schemas.openxmlformats.org/officeDocument/2006/relationships" xmlns:p="http://schemas.openxmlformats.org/presentationml/2006/main">
  <p:tag name="PA" val="v4.1.3"/>
</p:tagLst>
</file>

<file path=ppt/tags/tag216.xml><?xml version="1.0" encoding="utf-8"?>
<p:tagLst xmlns:a="http://schemas.openxmlformats.org/drawingml/2006/main" xmlns:r="http://schemas.openxmlformats.org/officeDocument/2006/relationships" xmlns:p="http://schemas.openxmlformats.org/presentationml/2006/main">
  <p:tag name="PA" val="v4.1.3"/>
</p:tagLst>
</file>

<file path=ppt/tags/tag217.xml><?xml version="1.0" encoding="utf-8"?>
<p:tagLst xmlns:a="http://schemas.openxmlformats.org/drawingml/2006/main" xmlns:r="http://schemas.openxmlformats.org/officeDocument/2006/relationships" xmlns:p="http://schemas.openxmlformats.org/presentationml/2006/main">
  <p:tag name="PA" val="v4.1.3"/>
</p:tagLst>
</file>

<file path=ppt/tags/tag218.xml><?xml version="1.0" encoding="utf-8"?>
<p:tagLst xmlns:a="http://schemas.openxmlformats.org/drawingml/2006/main" xmlns:r="http://schemas.openxmlformats.org/officeDocument/2006/relationships" xmlns:p="http://schemas.openxmlformats.org/presentationml/2006/main">
  <p:tag name="PA" val="v4.1.3"/>
</p:tagLst>
</file>

<file path=ppt/tags/tag219.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20.xml><?xml version="1.0" encoding="utf-8"?>
<p:tagLst xmlns:a="http://schemas.openxmlformats.org/drawingml/2006/main" xmlns:r="http://schemas.openxmlformats.org/officeDocument/2006/relationships" xmlns:p="http://schemas.openxmlformats.org/presentationml/2006/main">
  <p:tag name="PA" val="v4.1.3"/>
</p:tagLst>
</file>

<file path=ppt/tags/tag221.xml><?xml version="1.0" encoding="utf-8"?>
<p:tagLst xmlns:a="http://schemas.openxmlformats.org/drawingml/2006/main" xmlns:r="http://schemas.openxmlformats.org/officeDocument/2006/relationships" xmlns:p="http://schemas.openxmlformats.org/presentationml/2006/main">
  <p:tag name="PA" val="v4.1.3"/>
</p:tagLst>
</file>

<file path=ppt/tags/tag222.xml><?xml version="1.0" encoding="utf-8"?>
<p:tagLst xmlns:a="http://schemas.openxmlformats.org/drawingml/2006/main" xmlns:r="http://schemas.openxmlformats.org/officeDocument/2006/relationships" xmlns:p="http://schemas.openxmlformats.org/presentationml/2006/main">
  <p:tag name="PA" val="v4.1.3"/>
</p:tagLst>
</file>

<file path=ppt/tags/tag223.xml><?xml version="1.0" encoding="utf-8"?>
<p:tagLst xmlns:a="http://schemas.openxmlformats.org/drawingml/2006/main" xmlns:r="http://schemas.openxmlformats.org/officeDocument/2006/relationships" xmlns:p="http://schemas.openxmlformats.org/presentationml/2006/main">
  <p:tag name="PA" val="v4.1.3"/>
</p:tagLst>
</file>

<file path=ppt/tags/tag224.xml><?xml version="1.0" encoding="utf-8"?>
<p:tagLst xmlns:a="http://schemas.openxmlformats.org/drawingml/2006/main" xmlns:r="http://schemas.openxmlformats.org/officeDocument/2006/relationships" xmlns:p="http://schemas.openxmlformats.org/presentationml/2006/main">
  <p:tag name="PA" val="v4.1.3"/>
</p:tagLst>
</file>

<file path=ppt/tags/tag225.xml><?xml version="1.0" encoding="utf-8"?>
<p:tagLst xmlns:a="http://schemas.openxmlformats.org/drawingml/2006/main" xmlns:r="http://schemas.openxmlformats.org/officeDocument/2006/relationships" xmlns:p="http://schemas.openxmlformats.org/presentationml/2006/main">
  <p:tag name="PA" val="v4.1.3"/>
</p:tagLst>
</file>

<file path=ppt/tags/tag226.xml><?xml version="1.0" encoding="utf-8"?>
<p:tagLst xmlns:a="http://schemas.openxmlformats.org/drawingml/2006/main" xmlns:r="http://schemas.openxmlformats.org/officeDocument/2006/relationships" xmlns:p="http://schemas.openxmlformats.org/presentationml/2006/main">
  <p:tag name="PA" val="v4.1.3"/>
</p:tagLst>
</file>

<file path=ppt/tags/tag227.xml><?xml version="1.0" encoding="utf-8"?>
<p:tagLst xmlns:a="http://schemas.openxmlformats.org/drawingml/2006/main" xmlns:r="http://schemas.openxmlformats.org/officeDocument/2006/relationships" xmlns:p="http://schemas.openxmlformats.org/presentationml/2006/main">
  <p:tag name="PA" val="v4.1.3"/>
</p:tagLst>
</file>

<file path=ppt/tags/tag228.xml><?xml version="1.0" encoding="utf-8"?>
<p:tagLst xmlns:a="http://schemas.openxmlformats.org/drawingml/2006/main" xmlns:r="http://schemas.openxmlformats.org/officeDocument/2006/relationships" xmlns:p="http://schemas.openxmlformats.org/presentationml/2006/main">
  <p:tag name="PA" val="v4.1.3"/>
</p:tagLst>
</file>

<file path=ppt/tags/tag229.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30.xml><?xml version="1.0" encoding="utf-8"?>
<p:tagLst xmlns:a="http://schemas.openxmlformats.org/drawingml/2006/main" xmlns:r="http://schemas.openxmlformats.org/officeDocument/2006/relationships" xmlns:p="http://schemas.openxmlformats.org/presentationml/2006/main">
  <p:tag name="PA" val="v4.1.3"/>
</p:tagLst>
</file>

<file path=ppt/tags/tag231.xml><?xml version="1.0" encoding="utf-8"?>
<p:tagLst xmlns:a="http://schemas.openxmlformats.org/drawingml/2006/main" xmlns:r="http://schemas.openxmlformats.org/officeDocument/2006/relationships" xmlns:p="http://schemas.openxmlformats.org/presentationml/2006/main">
  <p:tag name="PA" val="v4.1.3"/>
</p:tagLst>
</file>

<file path=ppt/tags/tag232.xml><?xml version="1.0" encoding="utf-8"?>
<p:tagLst xmlns:a="http://schemas.openxmlformats.org/drawingml/2006/main" xmlns:r="http://schemas.openxmlformats.org/officeDocument/2006/relationships" xmlns:p="http://schemas.openxmlformats.org/presentationml/2006/main">
  <p:tag name="PA" val="v4.1.3"/>
</p:tagLst>
</file>

<file path=ppt/tags/tag233.xml><?xml version="1.0" encoding="utf-8"?>
<p:tagLst xmlns:a="http://schemas.openxmlformats.org/drawingml/2006/main" xmlns:r="http://schemas.openxmlformats.org/officeDocument/2006/relationships" xmlns:p="http://schemas.openxmlformats.org/presentationml/2006/main">
  <p:tag name="PA" val="v4.1.3"/>
</p:tagLst>
</file>

<file path=ppt/tags/tag234.xml><?xml version="1.0" encoding="utf-8"?>
<p:tagLst xmlns:a="http://schemas.openxmlformats.org/drawingml/2006/main" xmlns:r="http://schemas.openxmlformats.org/officeDocument/2006/relationships" xmlns:p="http://schemas.openxmlformats.org/presentationml/2006/main">
  <p:tag name="PA" val="v4.1.3"/>
</p:tagLst>
</file>

<file path=ppt/tags/tag235.xml><?xml version="1.0" encoding="utf-8"?>
<p:tagLst xmlns:a="http://schemas.openxmlformats.org/drawingml/2006/main" xmlns:r="http://schemas.openxmlformats.org/officeDocument/2006/relationships" xmlns:p="http://schemas.openxmlformats.org/presentationml/2006/main">
  <p:tag name="PA" val="v4.1.3"/>
</p:tagLst>
</file>

<file path=ppt/tags/tag236.xml><?xml version="1.0" encoding="utf-8"?>
<p:tagLst xmlns:a="http://schemas.openxmlformats.org/drawingml/2006/main" xmlns:r="http://schemas.openxmlformats.org/officeDocument/2006/relationships" xmlns:p="http://schemas.openxmlformats.org/presentationml/2006/main">
  <p:tag name="PA" val="v4.1.3"/>
</p:tagLst>
</file>

<file path=ppt/tags/tag237.xml><?xml version="1.0" encoding="utf-8"?>
<p:tagLst xmlns:a="http://schemas.openxmlformats.org/drawingml/2006/main" xmlns:r="http://schemas.openxmlformats.org/officeDocument/2006/relationships" xmlns:p="http://schemas.openxmlformats.org/presentationml/2006/main">
  <p:tag name="PA" val="v4.1.3"/>
</p:tagLst>
</file>

<file path=ppt/tags/tag238.xml><?xml version="1.0" encoding="utf-8"?>
<p:tagLst xmlns:a="http://schemas.openxmlformats.org/drawingml/2006/main" xmlns:r="http://schemas.openxmlformats.org/officeDocument/2006/relationships" xmlns:p="http://schemas.openxmlformats.org/presentationml/2006/main">
  <p:tag name="PA" val="v4.1.3"/>
</p:tagLst>
</file>

<file path=ppt/tags/tag239.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40.xml><?xml version="1.0" encoding="utf-8"?>
<p:tagLst xmlns:a="http://schemas.openxmlformats.org/drawingml/2006/main" xmlns:r="http://schemas.openxmlformats.org/officeDocument/2006/relationships" xmlns:p="http://schemas.openxmlformats.org/presentationml/2006/main">
  <p:tag name="PA" val="v4.1.3"/>
</p:tagLst>
</file>

<file path=ppt/tags/tag241.xml><?xml version="1.0" encoding="utf-8"?>
<p:tagLst xmlns:a="http://schemas.openxmlformats.org/drawingml/2006/main" xmlns:r="http://schemas.openxmlformats.org/officeDocument/2006/relationships" xmlns:p="http://schemas.openxmlformats.org/presentationml/2006/main">
  <p:tag name="PA" val="v4.1.3"/>
</p:tagLst>
</file>

<file path=ppt/tags/tag242.xml><?xml version="1.0" encoding="utf-8"?>
<p:tagLst xmlns:a="http://schemas.openxmlformats.org/drawingml/2006/main" xmlns:r="http://schemas.openxmlformats.org/officeDocument/2006/relationships" xmlns:p="http://schemas.openxmlformats.org/presentationml/2006/main">
  <p:tag name="PA" val="v4.1.3"/>
</p:tagLst>
</file>

<file path=ppt/tags/tag243.xml><?xml version="1.0" encoding="utf-8"?>
<p:tagLst xmlns:a="http://schemas.openxmlformats.org/drawingml/2006/main" xmlns:r="http://schemas.openxmlformats.org/officeDocument/2006/relationships" xmlns:p="http://schemas.openxmlformats.org/presentationml/2006/main">
  <p:tag name="PA" val="v4.1.3"/>
</p:tagLst>
</file>

<file path=ppt/tags/tag244.xml><?xml version="1.0" encoding="utf-8"?>
<p:tagLst xmlns:a="http://schemas.openxmlformats.org/drawingml/2006/main" xmlns:r="http://schemas.openxmlformats.org/officeDocument/2006/relationships" xmlns:p="http://schemas.openxmlformats.org/presentationml/2006/main">
  <p:tag name="PA" val="v4.1.3"/>
</p:tagLst>
</file>

<file path=ppt/tags/tag245.xml><?xml version="1.0" encoding="utf-8"?>
<p:tagLst xmlns:a="http://schemas.openxmlformats.org/drawingml/2006/main" xmlns:r="http://schemas.openxmlformats.org/officeDocument/2006/relationships" xmlns:p="http://schemas.openxmlformats.org/presentationml/2006/main">
  <p:tag name="PA" val="v4.1.3"/>
</p:tagLst>
</file>

<file path=ppt/tags/tag246.xml><?xml version="1.0" encoding="utf-8"?>
<p:tagLst xmlns:a="http://schemas.openxmlformats.org/drawingml/2006/main" xmlns:r="http://schemas.openxmlformats.org/officeDocument/2006/relationships" xmlns:p="http://schemas.openxmlformats.org/presentationml/2006/main">
  <p:tag name="PA" val="v4.1.3"/>
</p:tagLst>
</file>

<file path=ppt/tags/tag247.xml><?xml version="1.0" encoding="utf-8"?>
<p:tagLst xmlns:a="http://schemas.openxmlformats.org/drawingml/2006/main" xmlns:r="http://schemas.openxmlformats.org/officeDocument/2006/relationships" xmlns:p="http://schemas.openxmlformats.org/presentationml/2006/main">
  <p:tag name="PA" val="v4.1.3"/>
</p:tagLst>
</file>

<file path=ppt/tags/tag248.xml><?xml version="1.0" encoding="utf-8"?>
<p:tagLst xmlns:a="http://schemas.openxmlformats.org/drawingml/2006/main" xmlns:r="http://schemas.openxmlformats.org/officeDocument/2006/relationships" xmlns:p="http://schemas.openxmlformats.org/presentationml/2006/main">
  <p:tag name="PA" val="v4.1.3"/>
</p:tagLst>
</file>

<file path=ppt/tags/tag249.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50.xml><?xml version="1.0" encoding="utf-8"?>
<p:tagLst xmlns:a="http://schemas.openxmlformats.org/drawingml/2006/main" xmlns:r="http://schemas.openxmlformats.org/officeDocument/2006/relationships" xmlns:p="http://schemas.openxmlformats.org/presentationml/2006/main">
  <p:tag name="PA" val="v4.1.3"/>
</p:tagLst>
</file>

<file path=ppt/tags/tag251.xml><?xml version="1.0" encoding="utf-8"?>
<p:tagLst xmlns:a="http://schemas.openxmlformats.org/drawingml/2006/main" xmlns:r="http://schemas.openxmlformats.org/officeDocument/2006/relationships" xmlns:p="http://schemas.openxmlformats.org/presentationml/2006/main">
  <p:tag name="PA" val="v4.1.3"/>
</p:tagLst>
</file>

<file path=ppt/tags/tag252.xml><?xml version="1.0" encoding="utf-8"?>
<p:tagLst xmlns:a="http://schemas.openxmlformats.org/drawingml/2006/main" xmlns:r="http://schemas.openxmlformats.org/officeDocument/2006/relationships" xmlns:p="http://schemas.openxmlformats.org/presentationml/2006/main">
  <p:tag name="PA" val="v4.1.3"/>
</p:tagLst>
</file>

<file path=ppt/tags/tag253.xml><?xml version="1.0" encoding="utf-8"?>
<p:tagLst xmlns:a="http://schemas.openxmlformats.org/drawingml/2006/main" xmlns:r="http://schemas.openxmlformats.org/officeDocument/2006/relationships" xmlns:p="http://schemas.openxmlformats.org/presentationml/2006/main">
  <p:tag name="PA" val="v4.1.3"/>
</p:tagLst>
</file>

<file path=ppt/tags/tag254.xml><?xml version="1.0" encoding="utf-8"?>
<p:tagLst xmlns:a="http://schemas.openxmlformats.org/drawingml/2006/main" xmlns:r="http://schemas.openxmlformats.org/officeDocument/2006/relationships" xmlns:p="http://schemas.openxmlformats.org/presentationml/2006/main">
  <p:tag name="PA" val="v4.1.3"/>
</p:tagLst>
</file>

<file path=ppt/tags/tag255.xml><?xml version="1.0" encoding="utf-8"?>
<p:tagLst xmlns:a="http://schemas.openxmlformats.org/drawingml/2006/main" xmlns:r="http://schemas.openxmlformats.org/officeDocument/2006/relationships" xmlns:p="http://schemas.openxmlformats.org/presentationml/2006/main">
  <p:tag name="PA" val="v4.1.3"/>
</p:tagLst>
</file>

<file path=ppt/tags/tag256.xml><?xml version="1.0" encoding="utf-8"?>
<p:tagLst xmlns:a="http://schemas.openxmlformats.org/drawingml/2006/main" xmlns:r="http://schemas.openxmlformats.org/officeDocument/2006/relationships" xmlns:p="http://schemas.openxmlformats.org/presentationml/2006/main">
  <p:tag name="PA" val="v4.1.3"/>
</p:tagLst>
</file>

<file path=ppt/tags/tag257.xml><?xml version="1.0" encoding="utf-8"?>
<p:tagLst xmlns:a="http://schemas.openxmlformats.org/drawingml/2006/main" xmlns:r="http://schemas.openxmlformats.org/officeDocument/2006/relationships" xmlns:p="http://schemas.openxmlformats.org/presentationml/2006/main">
  <p:tag name="PA" val="v4.1.3"/>
</p:tagLst>
</file>

<file path=ppt/tags/tag258.xml><?xml version="1.0" encoding="utf-8"?>
<p:tagLst xmlns:a="http://schemas.openxmlformats.org/drawingml/2006/main" xmlns:r="http://schemas.openxmlformats.org/officeDocument/2006/relationships" xmlns:p="http://schemas.openxmlformats.org/presentationml/2006/main">
  <p:tag name="PA" val="v4.1.3"/>
</p:tagLst>
</file>

<file path=ppt/tags/tag259.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60.xml><?xml version="1.0" encoding="utf-8"?>
<p:tagLst xmlns:a="http://schemas.openxmlformats.org/drawingml/2006/main" xmlns:r="http://schemas.openxmlformats.org/officeDocument/2006/relationships" xmlns:p="http://schemas.openxmlformats.org/presentationml/2006/main">
  <p:tag name="PA" val="v4.1.3"/>
</p:tagLst>
</file>

<file path=ppt/tags/tag261.xml><?xml version="1.0" encoding="utf-8"?>
<p:tagLst xmlns:a="http://schemas.openxmlformats.org/drawingml/2006/main" xmlns:r="http://schemas.openxmlformats.org/officeDocument/2006/relationships" xmlns:p="http://schemas.openxmlformats.org/presentationml/2006/main">
  <p:tag name="PA" val="v4.1.3"/>
</p:tagLst>
</file>

<file path=ppt/tags/tag262.xml><?xml version="1.0" encoding="utf-8"?>
<p:tagLst xmlns:a="http://schemas.openxmlformats.org/drawingml/2006/main" xmlns:r="http://schemas.openxmlformats.org/officeDocument/2006/relationships" xmlns:p="http://schemas.openxmlformats.org/presentationml/2006/main">
  <p:tag name="PA" val="v4.1.3"/>
</p:tagLst>
</file>

<file path=ppt/tags/tag263.xml><?xml version="1.0" encoding="utf-8"?>
<p:tagLst xmlns:a="http://schemas.openxmlformats.org/drawingml/2006/main" xmlns:r="http://schemas.openxmlformats.org/officeDocument/2006/relationships" xmlns:p="http://schemas.openxmlformats.org/presentationml/2006/main">
  <p:tag name="PA" val="v4.1.3"/>
</p:tagLst>
</file>

<file path=ppt/tags/tag264.xml><?xml version="1.0" encoding="utf-8"?>
<p:tagLst xmlns:a="http://schemas.openxmlformats.org/drawingml/2006/main" xmlns:r="http://schemas.openxmlformats.org/officeDocument/2006/relationships" xmlns:p="http://schemas.openxmlformats.org/presentationml/2006/main">
  <p:tag name="PA" val="v4.1.3"/>
</p:tagLst>
</file>

<file path=ppt/tags/tag265.xml><?xml version="1.0" encoding="utf-8"?>
<p:tagLst xmlns:a="http://schemas.openxmlformats.org/drawingml/2006/main" xmlns:r="http://schemas.openxmlformats.org/officeDocument/2006/relationships" xmlns:p="http://schemas.openxmlformats.org/presentationml/2006/main">
  <p:tag name="PA" val="v4.1.3"/>
</p:tagLst>
</file>

<file path=ppt/tags/tag266.xml><?xml version="1.0" encoding="utf-8"?>
<p:tagLst xmlns:a="http://schemas.openxmlformats.org/drawingml/2006/main" xmlns:r="http://schemas.openxmlformats.org/officeDocument/2006/relationships" xmlns:p="http://schemas.openxmlformats.org/presentationml/2006/main">
  <p:tag name="PA" val="v4.1.3"/>
</p:tagLst>
</file>

<file path=ppt/tags/tag267.xml><?xml version="1.0" encoding="utf-8"?>
<p:tagLst xmlns:a="http://schemas.openxmlformats.org/drawingml/2006/main" xmlns:r="http://schemas.openxmlformats.org/officeDocument/2006/relationships" xmlns:p="http://schemas.openxmlformats.org/presentationml/2006/main">
  <p:tag name="PA" val="v4.1.3"/>
</p:tagLst>
</file>

<file path=ppt/tags/tag268.xml><?xml version="1.0" encoding="utf-8"?>
<p:tagLst xmlns:a="http://schemas.openxmlformats.org/drawingml/2006/main" xmlns:r="http://schemas.openxmlformats.org/officeDocument/2006/relationships" xmlns:p="http://schemas.openxmlformats.org/presentationml/2006/main">
  <p:tag name="PA" val="v4.1.3"/>
</p:tagLst>
</file>

<file path=ppt/tags/tag269.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70.xml><?xml version="1.0" encoding="utf-8"?>
<p:tagLst xmlns:a="http://schemas.openxmlformats.org/drawingml/2006/main" xmlns:r="http://schemas.openxmlformats.org/officeDocument/2006/relationships" xmlns:p="http://schemas.openxmlformats.org/presentationml/2006/main">
  <p:tag name="PA" val="v4.1.3"/>
</p:tagLst>
</file>

<file path=ppt/tags/tag271.xml><?xml version="1.0" encoding="utf-8"?>
<p:tagLst xmlns:a="http://schemas.openxmlformats.org/drawingml/2006/main" xmlns:r="http://schemas.openxmlformats.org/officeDocument/2006/relationships" xmlns:p="http://schemas.openxmlformats.org/presentationml/2006/main">
  <p:tag name="PA" val="v4.1.3"/>
</p:tagLst>
</file>

<file path=ppt/tags/tag272.xml><?xml version="1.0" encoding="utf-8"?>
<p:tagLst xmlns:a="http://schemas.openxmlformats.org/drawingml/2006/main" xmlns:r="http://schemas.openxmlformats.org/officeDocument/2006/relationships" xmlns:p="http://schemas.openxmlformats.org/presentationml/2006/main">
  <p:tag name="PA" val="v4.1.3"/>
</p:tagLst>
</file>

<file path=ppt/tags/tag273.xml><?xml version="1.0" encoding="utf-8"?>
<p:tagLst xmlns:a="http://schemas.openxmlformats.org/drawingml/2006/main" xmlns:r="http://schemas.openxmlformats.org/officeDocument/2006/relationships" xmlns:p="http://schemas.openxmlformats.org/presentationml/2006/main">
  <p:tag name="PA" val="v4.1.3"/>
</p:tagLst>
</file>

<file path=ppt/tags/tag274.xml><?xml version="1.0" encoding="utf-8"?>
<p:tagLst xmlns:a="http://schemas.openxmlformats.org/drawingml/2006/main" xmlns:r="http://schemas.openxmlformats.org/officeDocument/2006/relationships" xmlns:p="http://schemas.openxmlformats.org/presentationml/2006/main">
  <p:tag name="PA" val="v4.1.3"/>
</p:tagLst>
</file>

<file path=ppt/tags/tag275.xml><?xml version="1.0" encoding="utf-8"?>
<p:tagLst xmlns:a="http://schemas.openxmlformats.org/drawingml/2006/main" xmlns:r="http://schemas.openxmlformats.org/officeDocument/2006/relationships" xmlns:p="http://schemas.openxmlformats.org/presentationml/2006/main">
  <p:tag name="PA" val="v4.1.3"/>
</p:tagLst>
</file>

<file path=ppt/tags/tag276.xml><?xml version="1.0" encoding="utf-8"?>
<p:tagLst xmlns:a="http://schemas.openxmlformats.org/drawingml/2006/main" xmlns:r="http://schemas.openxmlformats.org/officeDocument/2006/relationships" xmlns:p="http://schemas.openxmlformats.org/presentationml/2006/main">
  <p:tag name="PA" val="v4.1.3"/>
</p:tagLst>
</file>

<file path=ppt/tags/tag277.xml><?xml version="1.0" encoding="utf-8"?>
<p:tagLst xmlns:a="http://schemas.openxmlformats.org/drawingml/2006/main" xmlns:r="http://schemas.openxmlformats.org/officeDocument/2006/relationships" xmlns:p="http://schemas.openxmlformats.org/presentationml/2006/main">
  <p:tag name="PA" val="v4.1.3"/>
</p:tagLst>
</file>

<file path=ppt/tags/tag278.xml><?xml version="1.0" encoding="utf-8"?>
<p:tagLst xmlns:a="http://schemas.openxmlformats.org/drawingml/2006/main" xmlns:r="http://schemas.openxmlformats.org/officeDocument/2006/relationships" xmlns:p="http://schemas.openxmlformats.org/presentationml/2006/main">
  <p:tag name="PA" val="v4.1.3"/>
</p:tagLst>
</file>

<file path=ppt/tags/tag279.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280.xml><?xml version="1.0" encoding="utf-8"?>
<p:tagLst xmlns:a="http://schemas.openxmlformats.org/drawingml/2006/main" xmlns:r="http://schemas.openxmlformats.org/officeDocument/2006/relationships" xmlns:p="http://schemas.openxmlformats.org/presentationml/2006/main">
  <p:tag name="PA" val="v4.1.3"/>
</p:tagLst>
</file>

<file path=ppt/tags/tag281.xml><?xml version="1.0" encoding="utf-8"?>
<p:tagLst xmlns:a="http://schemas.openxmlformats.org/drawingml/2006/main" xmlns:r="http://schemas.openxmlformats.org/officeDocument/2006/relationships" xmlns:p="http://schemas.openxmlformats.org/presentationml/2006/main">
  <p:tag name="PA" val="v4.1.3"/>
</p:tagLst>
</file>

<file path=ppt/tags/tag282.xml><?xml version="1.0" encoding="utf-8"?>
<p:tagLst xmlns:a="http://schemas.openxmlformats.org/drawingml/2006/main" xmlns:r="http://schemas.openxmlformats.org/officeDocument/2006/relationships" xmlns:p="http://schemas.openxmlformats.org/presentationml/2006/main">
  <p:tag name="PA" val="v4.1.3"/>
</p:tagLst>
</file>

<file path=ppt/tags/tag283.xml><?xml version="1.0" encoding="utf-8"?>
<p:tagLst xmlns:a="http://schemas.openxmlformats.org/drawingml/2006/main" xmlns:r="http://schemas.openxmlformats.org/officeDocument/2006/relationships" xmlns:p="http://schemas.openxmlformats.org/presentationml/2006/main">
  <p:tag name="PA" val="v4.1.3"/>
</p:tagLst>
</file>

<file path=ppt/tags/tag284.xml><?xml version="1.0" encoding="utf-8"?>
<p:tagLst xmlns:a="http://schemas.openxmlformats.org/drawingml/2006/main" xmlns:r="http://schemas.openxmlformats.org/officeDocument/2006/relationships" xmlns:p="http://schemas.openxmlformats.org/presentationml/2006/main">
  <p:tag name="PA" val="v4.1.3"/>
</p:tagLst>
</file>

<file path=ppt/tags/tag285.xml><?xml version="1.0" encoding="utf-8"?>
<p:tagLst xmlns:a="http://schemas.openxmlformats.org/drawingml/2006/main" xmlns:r="http://schemas.openxmlformats.org/officeDocument/2006/relationships" xmlns:p="http://schemas.openxmlformats.org/presentationml/2006/main">
  <p:tag name="PA" val="v4.1.3"/>
</p:tagLst>
</file>

<file path=ppt/tags/tag286.xml><?xml version="1.0" encoding="utf-8"?>
<p:tagLst xmlns:a="http://schemas.openxmlformats.org/drawingml/2006/main" xmlns:r="http://schemas.openxmlformats.org/officeDocument/2006/relationships" xmlns:p="http://schemas.openxmlformats.org/presentationml/2006/main">
  <p:tag name="PA" val="v4.1.3"/>
</p:tagLst>
</file>

<file path=ppt/tags/tag287.xml><?xml version="1.0" encoding="utf-8"?>
<p:tagLst xmlns:a="http://schemas.openxmlformats.org/drawingml/2006/main" xmlns:r="http://schemas.openxmlformats.org/officeDocument/2006/relationships" xmlns:p="http://schemas.openxmlformats.org/presentationml/2006/main">
  <p:tag name="PA" val="v4.1.3"/>
</p:tagLst>
</file>

<file path=ppt/tags/tag288.xml><?xml version="1.0" encoding="utf-8"?>
<p:tagLst xmlns:a="http://schemas.openxmlformats.org/drawingml/2006/main" xmlns:r="http://schemas.openxmlformats.org/officeDocument/2006/relationships" xmlns:p="http://schemas.openxmlformats.org/presentationml/2006/main">
  <p:tag name="PA" val="v4.1.3"/>
</p:tagLst>
</file>

<file path=ppt/tags/tag289.xml><?xml version="1.0" encoding="utf-8"?>
<p:tagLst xmlns:a="http://schemas.openxmlformats.org/drawingml/2006/main" xmlns:r="http://schemas.openxmlformats.org/officeDocument/2006/relationships" xmlns:p="http://schemas.openxmlformats.org/presentationml/2006/main">
  <p:tag name="PA" val="v4.1.3"/>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290.xml><?xml version="1.0" encoding="utf-8"?>
<p:tagLst xmlns:a="http://schemas.openxmlformats.org/drawingml/2006/main" xmlns:r="http://schemas.openxmlformats.org/officeDocument/2006/relationships" xmlns:p="http://schemas.openxmlformats.org/presentationml/2006/main">
  <p:tag name="PA" val="v4.1.3"/>
</p:tagLst>
</file>

<file path=ppt/tags/tag291.xml><?xml version="1.0" encoding="utf-8"?>
<p:tagLst xmlns:a="http://schemas.openxmlformats.org/drawingml/2006/main" xmlns:r="http://schemas.openxmlformats.org/officeDocument/2006/relationships" xmlns:p="http://schemas.openxmlformats.org/presentationml/2006/main">
  <p:tag name="PA" val="v4.1.3"/>
</p:tagLst>
</file>

<file path=ppt/tags/tag292.xml><?xml version="1.0" encoding="utf-8"?>
<p:tagLst xmlns:a="http://schemas.openxmlformats.org/drawingml/2006/main" xmlns:r="http://schemas.openxmlformats.org/officeDocument/2006/relationships" xmlns:p="http://schemas.openxmlformats.org/presentationml/2006/main">
  <p:tag name="PA" val="v4.1.3"/>
</p:tagLst>
</file>

<file path=ppt/tags/tag293.xml><?xml version="1.0" encoding="utf-8"?>
<p:tagLst xmlns:a="http://schemas.openxmlformats.org/drawingml/2006/main" xmlns:r="http://schemas.openxmlformats.org/officeDocument/2006/relationships" xmlns:p="http://schemas.openxmlformats.org/presentationml/2006/main">
  <p:tag name="PA" val="v4.1.3"/>
</p:tagLst>
</file>

<file path=ppt/tags/tag294.xml><?xml version="1.0" encoding="utf-8"?>
<p:tagLst xmlns:a="http://schemas.openxmlformats.org/drawingml/2006/main" xmlns:r="http://schemas.openxmlformats.org/officeDocument/2006/relationships" xmlns:p="http://schemas.openxmlformats.org/presentationml/2006/main">
  <p:tag name="PA" val="v4.1.3"/>
</p:tagLst>
</file>

<file path=ppt/tags/tag295.xml><?xml version="1.0" encoding="utf-8"?>
<p:tagLst xmlns:a="http://schemas.openxmlformats.org/drawingml/2006/main" xmlns:r="http://schemas.openxmlformats.org/officeDocument/2006/relationships" xmlns:p="http://schemas.openxmlformats.org/presentationml/2006/main">
  <p:tag name="PA" val="v4.1.3"/>
</p:tagLst>
</file>

<file path=ppt/tags/tag296.xml><?xml version="1.0" encoding="utf-8"?>
<p:tagLst xmlns:a="http://schemas.openxmlformats.org/drawingml/2006/main" xmlns:r="http://schemas.openxmlformats.org/officeDocument/2006/relationships" xmlns:p="http://schemas.openxmlformats.org/presentationml/2006/main">
  <p:tag name="PA" val="v4.1.3"/>
</p:tagLst>
</file>

<file path=ppt/tags/tag297.xml><?xml version="1.0" encoding="utf-8"?>
<p:tagLst xmlns:a="http://schemas.openxmlformats.org/drawingml/2006/main" xmlns:r="http://schemas.openxmlformats.org/officeDocument/2006/relationships" xmlns:p="http://schemas.openxmlformats.org/presentationml/2006/main">
  <p:tag name="PA" val="v4.1.3"/>
</p:tagLst>
</file>

<file path=ppt/tags/tag298.xml><?xml version="1.0" encoding="utf-8"?>
<p:tagLst xmlns:a="http://schemas.openxmlformats.org/drawingml/2006/main" xmlns:r="http://schemas.openxmlformats.org/officeDocument/2006/relationships" xmlns:p="http://schemas.openxmlformats.org/presentationml/2006/main">
  <p:tag name="PA" val="v4.1.3"/>
</p:tagLst>
</file>

<file path=ppt/tags/tag29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PA" val="v4.1.3"/>
</p:tagLst>
</file>

<file path=ppt/tags/tag300.xml><?xml version="1.0" encoding="utf-8"?>
<p:tagLst xmlns:a="http://schemas.openxmlformats.org/drawingml/2006/main" xmlns:r="http://schemas.openxmlformats.org/officeDocument/2006/relationships" xmlns:p="http://schemas.openxmlformats.org/presentationml/2006/main">
  <p:tag name="PA" val="v4.1.3"/>
</p:tagLst>
</file>

<file path=ppt/tags/tag301.xml><?xml version="1.0" encoding="utf-8"?>
<p:tagLst xmlns:a="http://schemas.openxmlformats.org/drawingml/2006/main" xmlns:r="http://schemas.openxmlformats.org/officeDocument/2006/relationships" xmlns:p="http://schemas.openxmlformats.org/presentationml/2006/main">
  <p:tag name="PA" val="v4.1.3"/>
</p:tagLst>
</file>

<file path=ppt/tags/tag302.xml><?xml version="1.0" encoding="utf-8"?>
<p:tagLst xmlns:a="http://schemas.openxmlformats.org/drawingml/2006/main" xmlns:r="http://schemas.openxmlformats.org/officeDocument/2006/relationships" xmlns:p="http://schemas.openxmlformats.org/presentationml/2006/main">
  <p:tag name="PA" val="v4.1.3"/>
</p:tagLst>
</file>

<file path=ppt/tags/tag303.xml><?xml version="1.0" encoding="utf-8"?>
<p:tagLst xmlns:a="http://schemas.openxmlformats.org/drawingml/2006/main" xmlns:r="http://schemas.openxmlformats.org/officeDocument/2006/relationships" xmlns:p="http://schemas.openxmlformats.org/presentationml/2006/main">
  <p:tag name="PA" val="v4.1.3"/>
</p:tagLst>
</file>

<file path=ppt/tags/tag304.xml><?xml version="1.0" encoding="utf-8"?>
<p:tagLst xmlns:a="http://schemas.openxmlformats.org/drawingml/2006/main" xmlns:r="http://schemas.openxmlformats.org/officeDocument/2006/relationships" xmlns:p="http://schemas.openxmlformats.org/presentationml/2006/main">
  <p:tag name="PA" val="v4.1.3"/>
</p:tagLst>
</file>

<file path=ppt/tags/tag305.xml><?xml version="1.0" encoding="utf-8"?>
<p:tagLst xmlns:a="http://schemas.openxmlformats.org/drawingml/2006/main" xmlns:r="http://schemas.openxmlformats.org/officeDocument/2006/relationships" xmlns:p="http://schemas.openxmlformats.org/presentationml/2006/main">
  <p:tag name="PA" val="v4.1.3"/>
</p:tagLst>
</file>

<file path=ppt/tags/tag306.xml><?xml version="1.0" encoding="utf-8"?>
<p:tagLst xmlns:a="http://schemas.openxmlformats.org/drawingml/2006/main" xmlns:r="http://schemas.openxmlformats.org/officeDocument/2006/relationships" xmlns:p="http://schemas.openxmlformats.org/presentationml/2006/main">
  <p:tag name="PA" val="v4.1.3"/>
</p:tagLst>
</file>

<file path=ppt/tags/tag307.xml><?xml version="1.0" encoding="utf-8"?>
<p:tagLst xmlns:a="http://schemas.openxmlformats.org/drawingml/2006/main" xmlns:r="http://schemas.openxmlformats.org/officeDocument/2006/relationships" xmlns:p="http://schemas.openxmlformats.org/presentationml/2006/main">
  <p:tag name="PA" val="v4.1.3"/>
</p:tagLst>
</file>

<file path=ppt/tags/tag308.xml><?xml version="1.0" encoding="utf-8"?>
<p:tagLst xmlns:a="http://schemas.openxmlformats.org/drawingml/2006/main" xmlns:r="http://schemas.openxmlformats.org/officeDocument/2006/relationships" xmlns:p="http://schemas.openxmlformats.org/presentationml/2006/main">
  <p:tag name="PA" val="v4.1.3"/>
</p:tagLst>
</file>

<file path=ppt/tags/tag309.xml><?xml version="1.0" encoding="utf-8"?>
<p:tagLst xmlns:a="http://schemas.openxmlformats.org/drawingml/2006/main" xmlns:r="http://schemas.openxmlformats.org/officeDocument/2006/relationships" xmlns:p="http://schemas.openxmlformats.org/presentationml/2006/main">
  <p:tag name="PA" val="v4.1.3"/>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10.xml><?xml version="1.0" encoding="utf-8"?>
<p:tagLst xmlns:a="http://schemas.openxmlformats.org/drawingml/2006/main" xmlns:r="http://schemas.openxmlformats.org/officeDocument/2006/relationships" xmlns:p="http://schemas.openxmlformats.org/presentationml/2006/main">
  <p:tag name="PA" val="v4.1.3"/>
</p:tagLst>
</file>

<file path=ppt/tags/tag311.xml><?xml version="1.0" encoding="utf-8"?>
<p:tagLst xmlns:a="http://schemas.openxmlformats.org/drawingml/2006/main" xmlns:r="http://schemas.openxmlformats.org/officeDocument/2006/relationships" xmlns:p="http://schemas.openxmlformats.org/presentationml/2006/main">
  <p:tag name="PA" val="v4.1.3"/>
</p:tagLst>
</file>

<file path=ppt/tags/tag312.xml><?xml version="1.0" encoding="utf-8"?>
<p:tagLst xmlns:a="http://schemas.openxmlformats.org/drawingml/2006/main" xmlns:r="http://schemas.openxmlformats.org/officeDocument/2006/relationships" xmlns:p="http://schemas.openxmlformats.org/presentationml/2006/main">
  <p:tag name="PA" val="v4.1.3"/>
</p:tagLst>
</file>

<file path=ppt/tags/tag313.xml><?xml version="1.0" encoding="utf-8"?>
<p:tagLst xmlns:a="http://schemas.openxmlformats.org/drawingml/2006/main" xmlns:r="http://schemas.openxmlformats.org/officeDocument/2006/relationships" xmlns:p="http://schemas.openxmlformats.org/presentationml/2006/main">
  <p:tag name="PA" val="v4.1.3"/>
</p:tagLst>
</file>

<file path=ppt/tags/tag314.xml><?xml version="1.0" encoding="utf-8"?>
<p:tagLst xmlns:a="http://schemas.openxmlformats.org/drawingml/2006/main" xmlns:r="http://schemas.openxmlformats.org/officeDocument/2006/relationships" xmlns:p="http://schemas.openxmlformats.org/presentationml/2006/main">
  <p:tag name="PA" val="v4.1.3"/>
</p:tagLst>
</file>

<file path=ppt/tags/tag315.xml><?xml version="1.0" encoding="utf-8"?>
<p:tagLst xmlns:a="http://schemas.openxmlformats.org/drawingml/2006/main" xmlns:r="http://schemas.openxmlformats.org/officeDocument/2006/relationships" xmlns:p="http://schemas.openxmlformats.org/presentationml/2006/main">
  <p:tag name="PA" val="v4.1.3"/>
</p:tagLst>
</file>

<file path=ppt/tags/tag316.xml><?xml version="1.0" encoding="utf-8"?>
<p:tagLst xmlns:a="http://schemas.openxmlformats.org/drawingml/2006/main" xmlns:r="http://schemas.openxmlformats.org/officeDocument/2006/relationships" xmlns:p="http://schemas.openxmlformats.org/presentationml/2006/main">
  <p:tag name="PA" val="v4.1.3"/>
</p:tagLst>
</file>

<file path=ppt/tags/tag317.xml><?xml version="1.0" encoding="utf-8"?>
<p:tagLst xmlns:a="http://schemas.openxmlformats.org/drawingml/2006/main" xmlns:r="http://schemas.openxmlformats.org/officeDocument/2006/relationships" xmlns:p="http://schemas.openxmlformats.org/presentationml/2006/main">
  <p:tag name="PA" val="v4.1.3"/>
</p:tagLst>
</file>

<file path=ppt/tags/tag318.xml><?xml version="1.0" encoding="utf-8"?>
<p:tagLst xmlns:a="http://schemas.openxmlformats.org/drawingml/2006/main" xmlns:r="http://schemas.openxmlformats.org/officeDocument/2006/relationships" xmlns:p="http://schemas.openxmlformats.org/presentationml/2006/main">
  <p:tag name="PA" val="v4.1.3"/>
</p:tagLst>
</file>

<file path=ppt/tags/tag319.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20.xml><?xml version="1.0" encoding="utf-8"?>
<p:tagLst xmlns:a="http://schemas.openxmlformats.org/drawingml/2006/main" xmlns:r="http://schemas.openxmlformats.org/officeDocument/2006/relationships" xmlns:p="http://schemas.openxmlformats.org/presentationml/2006/main">
  <p:tag name="PA" val="v4.1.3"/>
</p:tagLst>
</file>

<file path=ppt/tags/tag321.xml><?xml version="1.0" encoding="utf-8"?>
<p:tagLst xmlns:a="http://schemas.openxmlformats.org/drawingml/2006/main" xmlns:r="http://schemas.openxmlformats.org/officeDocument/2006/relationships" xmlns:p="http://schemas.openxmlformats.org/presentationml/2006/main">
  <p:tag name="PA" val="v4.1.3"/>
</p:tagLst>
</file>

<file path=ppt/tags/tag322.xml><?xml version="1.0" encoding="utf-8"?>
<p:tagLst xmlns:a="http://schemas.openxmlformats.org/drawingml/2006/main" xmlns:r="http://schemas.openxmlformats.org/officeDocument/2006/relationships" xmlns:p="http://schemas.openxmlformats.org/presentationml/2006/main">
  <p:tag name="PA" val="v4.1.3"/>
</p:tagLst>
</file>

<file path=ppt/tags/tag323.xml><?xml version="1.0" encoding="utf-8"?>
<p:tagLst xmlns:a="http://schemas.openxmlformats.org/drawingml/2006/main" xmlns:r="http://schemas.openxmlformats.org/officeDocument/2006/relationships" xmlns:p="http://schemas.openxmlformats.org/presentationml/2006/main">
  <p:tag name="PA" val="v4.1.3"/>
</p:tagLst>
</file>

<file path=ppt/tags/tag324.xml><?xml version="1.0" encoding="utf-8"?>
<p:tagLst xmlns:a="http://schemas.openxmlformats.org/drawingml/2006/main" xmlns:r="http://schemas.openxmlformats.org/officeDocument/2006/relationships" xmlns:p="http://schemas.openxmlformats.org/presentationml/2006/main">
  <p:tag name="PA" val="v4.1.3"/>
</p:tagLst>
</file>

<file path=ppt/tags/tag325.xml><?xml version="1.0" encoding="utf-8"?>
<p:tagLst xmlns:a="http://schemas.openxmlformats.org/drawingml/2006/main" xmlns:r="http://schemas.openxmlformats.org/officeDocument/2006/relationships" xmlns:p="http://schemas.openxmlformats.org/presentationml/2006/main">
  <p:tag name="PA" val="v4.1.3"/>
</p:tagLst>
</file>

<file path=ppt/tags/tag326.xml><?xml version="1.0" encoding="utf-8"?>
<p:tagLst xmlns:a="http://schemas.openxmlformats.org/drawingml/2006/main" xmlns:r="http://schemas.openxmlformats.org/officeDocument/2006/relationships" xmlns:p="http://schemas.openxmlformats.org/presentationml/2006/main">
  <p:tag name="PA" val="v4.1.3"/>
</p:tagLst>
</file>

<file path=ppt/tags/tag327.xml><?xml version="1.0" encoding="utf-8"?>
<p:tagLst xmlns:a="http://schemas.openxmlformats.org/drawingml/2006/main" xmlns:r="http://schemas.openxmlformats.org/officeDocument/2006/relationships" xmlns:p="http://schemas.openxmlformats.org/presentationml/2006/main">
  <p:tag name="PA" val="v4.1.3"/>
</p:tagLst>
</file>

<file path=ppt/tags/tag328.xml><?xml version="1.0" encoding="utf-8"?>
<p:tagLst xmlns:a="http://schemas.openxmlformats.org/drawingml/2006/main" xmlns:r="http://schemas.openxmlformats.org/officeDocument/2006/relationships" xmlns:p="http://schemas.openxmlformats.org/presentationml/2006/main">
  <p:tag name="PA" val="v4.1.3"/>
</p:tagLst>
</file>

<file path=ppt/tags/tag329.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30.xml><?xml version="1.0" encoding="utf-8"?>
<p:tagLst xmlns:a="http://schemas.openxmlformats.org/drawingml/2006/main" xmlns:r="http://schemas.openxmlformats.org/officeDocument/2006/relationships" xmlns:p="http://schemas.openxmlformats.org/presentationml/2006/main">
  <p:tag name="PA" val="v4.1.3"/>
</p:tagLst>
</file>

<file path=ppt/tags/tag331.xml><?xml version="1.0" encoding="utf-8"?>
<p:tagLst xmlns:a="http://schemas.openxmlformats.org/drawingml/2006/main" xmlns:r="http://schemas.openxmlformats.org/officeDocument/2006/relationships" xmlns:p="http://schemas.openxmlformats.org/presentationml/2006/main">
  <p:tag name="PA" val="v4.1.3"/>
</p:tagLst>
</file>

<file path=ppt/tags/tag332.xml><?xml version="1.0" encoding="utf-8"?>
<p:tagLst xmlns:a="http://schemas.openxmlformats.org/drawingml/2006/main" xmlns:r="http://schemas.openxmlformats.org/officeDocument/2006/relationships" xmlns:p="http://schemas.openxmlformats.org/presentationml/2006/main">
  <p:tag name="PA" val="v4.1.3"/>
</p:tagLst>
</file>

<file path=ppt/tags/tag333.xml><?xml version="1.0" encoding="utf-8"?>
<p:tagLst xmlns:a="http://schemas.openxmlformats.org/drawingml/2006/main" xmlns:r="http://schemas.openxmlformats.org/officeDocument/2006/relationships" xmlns:p="http://schemas.openxmlformats.org/presentationml/2006/main">
  <p:tag name="PA" val="v4.1.3"/>
</p:tagLst>
</file>

<file path=ppt/tags/tag334.xml><?xml version="1.0" encoding="utf-8"?>
<p:tagLst xmlns:a="http://schemas.openxmlformats.org/drawingml/2006/main" xmlns:r="http://schemas.openxmlformats.org/officeDocument/2006/relationships" xmlns:p="http://schemas.openxmlformats.org/presentationml/2006/main">
  <p:tag name="PA" val="v4.1.3"/>
</p:tagLst>
</file>

<file path=ppt/tags/tag335.xml><?xml version="1.0" encoding="utf-8"?>
<p:tagLst xmlns:a="http://schemas.openxmlformats.org/drawingml/2006/main" xmlns:r="http://schemas.openxmlformats.org/officeDocument/2006/relationships" xmlns:p="http://schemas.openxmlformats.org/presentationml/2006/main">
  <p:tag name="PA" val="v4.1.3"/>
</p:tagLst>
</file>

<file path=ppt/tags/tag336.xml><?xml version="1.0" encoding="utf-8"?>
<p:tagLst xmlns:a="http://schemas.openxmlformats.org/drawingml/2006/main" xmlns:r="http://schemas.openxmlformats.org/officeDocument/2006/relationships" xmlns:p="http://schemas.openxmlformats.org/presentationml/2006/main">
  <p:tag name="PA" val="v4.1.3"/>
</p:tagLst>
</file>

<file path=ppt/tags/tag337.xml><?xml version="1.0" encoding="utf-8"?>
<p:tagLst xmlns:a="http://schemas.openxmlformats.org/drawingml/2006/main" xmlns:r="http://schemas.openxmlformats.org/officeDocument/2006/relationships" xmlns:p="http://schemas.openxmlformats.org/presentationml/2006/main">
  <p:tag name="PA" val="v4.1.3"/>
</p:tagLst>
</file>

<file path=ppt/tags/tag338.xml><?xml version="1.0" encoding="utf-8"?>
<p:tagLst xmlns:a="http://schemas.openxmlformats.org/drawingml/2006/main" xmlns:r="http://schemas.openxmlformats.org/officeDocument/2006/relationships" xmlns:p="http://schemas.openxmlformats.org/presentationml/2006/main">
  <p:tag name="PA" val="v4.1.3"/>
</p:tagLst>
</file>

<file path=ppt/tags/tag339.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340.xml><?xml version="1.0" encoding="utf-8"?>
<p:tagLst xmlns:a="http://schemas.openxmlformats.org/drawingml/2006/main" xmlns:r="http://schemas.openxmlformats.org/officeDocument/2006/relationships" xmlns:p="http://schemas.openxmlformats.org/presentationml/2006/main">
  <p:tag name="PA" val="v4.1.3"/>
</p:tagLst>
</file>

<file path=ppt/tags/tag341.xml><?xml version="1.0" encoding="utf-8"?>
<p:tagLst xmlns:a="http://schemas.openxmlformats.org/drawingml/2006/main" xmlns:r="http://schemas.openxmlformats.org/officeDocument/2006/relationships" xmlns:p="http://schemas.openxmlformats.org/presentationml/2006/main">
  <p:tag name="PA" val="v4.1.3"/>
</p:tagLst>
</file>

<file path=ppt/tags/tag342.xml><?xml version="1.0" encoding="utf-8"?>
<p:tagLst xmlns:a="http://schemas.openxmlformats.org/drawingml/2006/main" xmlns:r="http://schemas.openxmlformats.org/officeDocument/2006/relationships" xmlns:p="http://schemas.openxmlformats.org/presentationml/2006/main">
  <p:tag name="PA" val="v4.1.3"/>
</p:tagLst>
</file>

<file path=ppt/tags/tag343.xml><?xml version="1.0" encoding="utf-8"?>
<p:tagLst xmlns:a="http://schemas.openxmlformats.org/drawingml/2006/main" xmlns:r="http://schemas.openxmlformats.org/officeDocument/2006/relationships" xmlns:p="http://schemas.openxmlformats.org/presentationml/2006/main">
  <p:tag name="PA" val="v4.1.3"/>
</p:tagLst>
</file>

<file path=ppt/tags/tag344.xml><?xml version="1.0" encoding="utf-8"?>
<p:tagLst xmlns:a="http://schemas.openxmlformats.org/drawingml/2006/main" xmlns:r="http://schemas.openxmlformats.org/officeDocument/2006/relationships" xmlns:p="http://schemas.openxmlformats.org/presentationml/2006/main">
  <p:tag name="PA" val="v4.1.3"/>
</p:tagLst>
</file>

<file path=ppt/tags/tag345.xml><?xml version="1.0" encoding="utf-8"?>
<p:tagLst xmlns:a="http://schemas.openxmlformats.org/drawingml/2006/main" xmlns:r="http://schemas.openxmlformats.org/officeDocument/2006/relationships" xmlns:p="http://schemas.openxmlformats.org/presentationml/2006/main">
  <p:tag name="PA" val="v4.1.3"/>
</p:tagLst>
</file>

<file path=ppt/tags/tag346.xml><?xml version="1.0" encoding="utf-8"?>
<p:tagLst xmlns:a="http://schemas.openxmlformats.org/drawingml/2006/main" xmlns:r="http://schemas.openxmlformats.org/officeDocument/2006/relationships" xmlns:p="http://schemas.openxmlformats.org/presentationml/2006/main">
  <p:tag name="PA" val="v4.1.3"/>
</p:tagLst>
</file>

<file path=ppt/tags/tag347.xml><?xml version="1.0" encoding="utf-8"?>
<p:tagLst xmlns:a="http://schemas.openxmlformats.org/drawingml/2006/main" xmlns:r="http://schemas.openxmlformats.org/officeDocument/2006/relationships" xmlns:p="http://schemas.openxmlformats.org/presentationml/2006/main">
  <p:tag name="PA" val="v4.1.3"/>
</p:tagLst>
</file>

<file path=ppt/tags/tag348.xml><?xml version="1.0" encoding="utf-8"?>
<p:tagLst xmlns:a="http://schemas.openxmlformats.org/drawingml/2006/main" xmlns:r="http://schemas.openxmlformats.org/officeDocument/2006/relationships" xmlns:p="http://schemas.openxmlformats.org/presentationml/2006/main">
  <p:tag name="PA" val="v4.1.3"/>
</p:tagLst>
</file>

<file path=ppt/tags/tag349.xml><?xml version="1.0" encoding="utf-8"?>
<p:tagLst xmlns:a="http://schemas.openxmlformats.org/drawingml/2006/main" xmlns:r="http://schemas.openxmlformats.org/officeDocument/2006/relationships" xmlns:p="http://schemas.openxmlformats.org/presentationml/2006/main">
  <p:tag name="PA" val="v4.1.3"/>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50.xml><?xml version="1.0" encoding="utf-8"?>
<p:tagLst xmlns:a="http://schemas.openxmlformats.org/drawingml/2006/main" xmlns:r="http://schemas.openxmlformats.org/officeDocument/2006/relationships" xmlns:p="http://schemas.openxmlformats.org/presentationml/2006/main">
  <p:tag name="PA" val="v4.1.3"/>
</p:tagLst>
</file>

<file path=ppt/tags/tag351.xml><?xml version="1.0" encoding="utf-8"?>
<p:tagLst xmlns:a="http://schemas.openxmlformats.org/drawingml/2006/main" xmlns:r="http://schemas.openxmlformats.org/officeDocument/2006/relationships" xmlns:p="http://schemas.openxmlformats.org/presentationml/2006/main">
  <p:tag name="PA" val="v4.1.3"/>
</p:tagLst>
</file>

<file path=ppt/tags/tag352.xml><?xml version="1.0" encoding="utf-8"?>
<p:tagLst xmlns:a="http://schemas.openxmlformats.org/drawingml/2006/main" xmlns:r="http://schemas.openxmlformats.org/officeDocument/2006/relationships" xmlns:p="http://schemas.openxmlformats.org/presentationml/2006/main">
  <p:tag name="PA" val="v4.1.3"/>
</p:tagLst>
</file>

<file path=ppt/tags/tag353.xml><?xml version="1.0" encoding="utf-8"?>
<p:tagLst xmlns:a="http://schemas.openxmlformats.org/drawingml/2006/main" xmlns:r="http://schemas.openxmlformats.org/officeDocument/2006/relationships" xmlns:p="http://schemas.openxmlformats.org/presentationml/2006/main">
  <p:tag name="PA" val="v4.1.3"/>
</p:tagLst>
</file>

<file path=ppt/tags/tag354.xml><?xml version="1.0" encoding="utf-8"?>
<p:tagLst xmlns:a="http://schemas.openxmlformats.org/drawingml/2006/main" xmlns:r="http://schemas.openxmlformats.org/officeDocument/2006/relationships" xmlns:p="http://schemas.openxmlformats.org/presentationml/2006/main">
  <p:tag name="PA" val="v4.1.3"/>
</p:tagLst>
</file>

<file path=ppt/tags/tag355.xml><?xml version="1.0" encoding="utf-8"?>
<p:tagLst xmlns:a="http://schemas.openxmlformats.org/drawingml/2006/main" xmlns:r="http://schemas.openxmlformats.org/officeDocument/2006/relationships" xmlns:p="http://schemas.openxmlformats.org/presentationml/2006/main">
  <p:tag name="PA" val="v4.1.3"/>
</p:tagLst>
</file>

<file path=ppt/tags/tag356.xml><?xml version="1.0" encoding="utf-8"?>
<p:tagLst xmlns:a="http://schemas.openxmlformats.org/drawingml/2006/main" xmlns:r="http://schemas.openxmlformats.org/officeDocument/2006/relationships" xmlns:p="http://schemas.openxmlformats.org/presentationml/2006/main">
  <p:tag name="PA" val="v4.1.3"/>
</p:tagLst>
</file>

<file path=ppt/tags/tag357.xml><?xml version="1.0" encoding="utf-8"?>
<p:tagLst xmlns:a="http://schemas.openxmlformats.org/drawingml/2006/main" xmlns:r="http://schemas.openxmlformats.org/officeDocument/2006/relationships" xmlns:p="http://schemas.openxmlformats.org/presentationml/2006/main">
  <p:tag name="PA" val="v4.1.3"/>
</p:tagLst>
</file>

<file path=ppt/tags/tag358.xml><?xml version="1.0" encoding="utf-8"?>
<p:tagLst xmlns:a="http://schemas.openxmlformats.org/drawingml/2006/main" xmlns:r="http://schemas.openxmlformats.org/officeDocument/2006/relationships" xmlns:p="http://schemas.openxmlformats.org/presentationml/2006/main">
  <p:tag name="PA" val="v4.1.3"/>
</p:tagLst>
</file>

<file path=ppt/tags/tag359.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60.xml><?xml version="1.0" encoding="utf-8"?>
<p:tagLst xmlns:a="http://schemas.openxmlformats.org/drawingml/2006/main" xmlns:r="http://schemas.openxmlformats.org/officeDocument/2006/relationships" xmlns:p="http://schemas.openxmlformats.org/presentationml/2006/main">
  <p:tag name="PA" val="v4.1.3"/>
</p:tagLst>
</file>

<file path=ppt/tags/tag361.xml><?xml version="1.0" encoding="utf-8"?>
<p:tagLst xmlns:a="http://schemas.openxmlformats.org/drawingml/2006/main" xmlns:r="http://schemas.openxmlformats.org/officeDocument/2006/relationships" xmlns:p="http://schemas.openxmlformats.org/presentationml/2006/main">
  <p:tag name="PA" val="v4.1.3"/>
</p:tagLst>
</file>

<file path=ppt/tags/tag362.xml><?xml version="1.0" encoding="utf-8"?>
<p:tagLst xmlns:a="http://schemas.openxmlformats.org/drawingml/2006/main" xmlns:r="http://schemas.openxmlformats.org/officeDocument/2006/relationships" xmlns:p="http://schemas.openxmlformats.org/presentationml/2006/main">
  <p:tag name="PA" val="v4.1.3"/>
</p:tagLst>
</file>

<file path=ppt/tags/tag363.xml><?xml version="1.0" encoding="utf-8"?>
<p:tagLst xmlns:a="http://schemas.openxmlformats.org/drawingml/2006/main" xmlns:r="http://schemas.openxmlformats.org/officeDocument/2006/relationships" xmlns:p="http://schemas.openxmlformats.org/presentationml/2006/main">
  <p:tag name="PA" val="v4.1.3"/>
</p:tagLst>
</file>

<file path=ppt/tags/tag364.xml><?xml version="1.0" encoding="utf-8"?>
<p:tagLst xmlns:a="http://schemas.openxmlformats.org/drawingml/2006/main" xmlns:r="http://schemas.openxmlformats.org/officeDocument/2006/relationships" xmlns:p="http://schemas.openxmlformats.org/presentationml/2006/main">
  <p:tag name="PA" val="v4.1.3"/>
</p:tagLst>
</file>

<file path=ppt/tags/tag365.xml><?xml version="1.0" encoding="utf-8"?>
<p:tagLst xmlns:a="http://schemas.openxmlformats.org/drawingml/2006/main" xmlns:r="http://schemas.openxmlformats.org/officeDocument/2006/relationships" xmlns:p="http://schemas.openxmlformats.org/presentationml/2006/main">
  <p:tag name="PA" val="v4.1.3"/>
</p:tagLst>
</file>

<file path=ppt/tags/tag366.xml><?xml version="1.0" encoding="utf-8"?>
<p:tagLst xmlns:a="http://schemas.openxmlformats.org/drawingml/2006/main" xmlns:r="http://schemas.openxmlformats.org/officeDocument/2006/relationships" xmlns:p="http://schemas.openxmlformats.org/presentationml/2006/main">
  <p:tag name="PA" val="v4.1.3"/>
</p:tagLst>
</file>

<file path=ppt/tags/tag367.xml><?xml version="1.0" encoding="utf-8"?>
<p:tagLst xmlns:a="http://schemas.openxmlformats.org/drawingml/2006/main" xmlns:r="http://schemas.openxmlformats.org/officeDocument/2006/relationships" xmlns:p="http://schemas.openxmlformats.org/presentationml/2006/main">
  <p:tag name="PA" val="v4.1.3"/>
</p:tagLst>
</file>

<file path=ppt/tags/tag368.xml><?xml version="1.0" encoding="utf-8"?>
<p:tagLst xmlns:a="http://schemas.openxmlformats.org/drawingml/2006/main" xmlns:r="http://schemas.openxmlformats.org/officeDocument/2006/relationships" xmlns:p="http://schemas.openxmlformats.org/presentationml/2006/main">
  <p:tag name="PA" val="v4.1.3"/>
</p:tagLst>
</file>

<file path=ppt/tags/tag369.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70.xml><?xml version="1.0" encoding="utf-8"?>
<p:tagLst xmlns:a="http://schemas.openxmlformats.org/drawingml/2006/main" xmlns:r="http://schemas.openxmlformats.org/officeDocument/2006/relationships" xmlns:p="http://schemas.openxmlformats.org/presentationml/2006/main">
  <p:tag name="PA" val="v4.1.3"/>
</p:tagLst>
</file>

<file path=ppt/tags/tag371.xml><?xml version="1.0" encoding="utf-8"?>
<p:tagLst xmlns:a="http://schemas.openxmlformats.org/drawingml/2006/main" xmlns:r="http://schemas.openxmlformats.org/officeDocument/2006/relationships" xmlns:p="http://schemas.openxmlformats.org/presentationml/2006/main">
  <p:tag name="PA" val="v4.1.3"/>
</p:tagLst>
</file>

<file path=ppt/tags/tag372.xml><?xml version="1.0" encoding="utf-8"?>
<p:tagLst xmlns:a="http://schemas.openxmlformats.org/drawingml/2006/main" xmlns:r="http://schemas.openxmlformats.org/officeDocument/2006/relationships" xmlns:p="http://schemas.openxmlformats.org/presentationml/2006/main">
  <p:tag name="PA" val="v4.1.3"/>
</p:tagLst>
</file>

<file path=ppt/tags/tag373.xml><?xml version="1.0" encoding="utf-8"?>
<p:tagLst xmlns:a="http://schemas.openxmlformats.org/drawingml/2006/main" xmlns:r="http://schemas.openxmlformats.org/officeDocument/2006/relationships" xmlns:p="http://schemas.openxmlformats.org/presentationml/2006/main">
  <p:tag name="PA" val="v4.1.3"/>
</p:tagLst>
</file>

<file path=ppt/tags/tag374.xml><?xml version="1.0" encoding="utf-8"?>
<p:tagLst xmlns:a="http://schemas.openxmlformats.org/drawingml/2006/main" xmlns:r="http://schemas.openxmlformats.org/officeDocument/2006/relationships" xmlns:p="http://schemas.openxmlformats.org/presentationml/2006/main">
  <p:tag name="PA" val="v4.1.3"/>
</p:tagLst>
</file>

<file path=ppt/tags/tag375.xml><?xml version="1.0" encoding="utf-8"?>
<p:tagLst xmlns:a="http://schemas.openxmlformats.org/drawingml/2006/main" xmlns:r="http://schemas.openxmlformats.org/officeDocument/2006/relationships" xmlns:p="http://schemas.openxmlformats.org/presentationml/2006/main">
  <p:tag name="PA" val="v4.1.3"/>
</p:tagLst>
</file>

<file path=ppt/tags/tag376.xml><?xml version="1.0" encoding="utf-8"?>
<p:tagLst xmlns:a="http://schemas.openxmlformats.org/drawingml/2006/main" xmlns:r="http://schemas.openxmlformats.org/officeDocument/2006/relationships" xmlns:p="http://schemas.openxmlformats.org/presentationml/2006/main">
  <p:tag name="PA" val="v4.1.3"/>
</p:tagLst>
</file>

<file path=ppt/tags/tag377.xml><?xml version="1.0" encoding="utf-8"?>
<p:tagLst xmlns:a="http://schemas.openxmlformats.org/drawingml/2006/main" xmlns:r="http://schemas.openxmlformats.org/officeDocument/2006/relationships" xmlns:p="http://schemas.openxmlformats.org/presentationml/2006/main">
  <p:tag name="PA" val="v4.1.3"/>
</p:tagLst>
</file>

<file path=ppt/tags/tag378.xml><?xml version="1.0" encoding="utf-8"?>
<p:tagLst xmlns:a="http://schemas.openxmlformats.org/drawingml/2006/main" xmlns:r="http://schemas.openxmlformats.org/officeDocument/2006/relationships" xmlns:p="http://schemas.openxmlformats.org/presentationml/2006/main">
  <p:tag name="PA" val="v4.1.3"/>
</p:tagLst>
</file>

<file path=ppt/tags/tag379.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80.xml><?xml version="1.0" encoding="utf-8"?>
<p:tagLst xmlns:a="http://schemas.openxmlformats.org/drawingml/2006/main" xmlns:r="http://schemas.openxmlformats.org/officeDocument/2006/relationships" xmlns:p="http://schemas.openxmlformats.org/presentationml/2006/main">
  <p:tag name="PA" val="v4.1.3"/>
</p:tagLst>
</file>

<file path=ppt/tags/tag381.xml><?xml version="1.0" encoding="utf-8"?>
<p:tagLst xmlns:a="http://schemas.openxmlformats.org/drawingml/2006/main" xmlns:r="http://schemas.openxmlformats.org/officeDocument/2006/relationships" xmlns:p="http://schemas.openxmlformats.org/presentationml/2006/main">
  <p:tag name="PA" val="v4.1.3"/>
</p:tagLst>
</file>

<file path=ppt/tags/tag382.xml><?xml version="1.0" encoding="utf-8"?>
<p:tagLst xmlns:a="http://schemas.openxmlformats.org/drawingml/2006/main" xmlns:r="http://schemas.openxmlformats.org/officeDocument/2006/relationships" xmlns:p="http://schemas.openxmlformats.org/presentationml/2006/main">
  <p:tag name="PA" val="v4.1.3"/>
</p:tagLst>
</file>

<file path=ppt/tags/tag383.xml><?xml version="1.0" encoding="utf-8"?>
<p:tagLst xmlns:a="http://schemas.openxmlformats.org/drawingml/2006/main" xmlns:r="http://schemas.openxmlformats.org/officeDocument/2006/relationships" xmlns:p="http://schemas.openxmlformats.org/presentationml/2006/main">
  <p:tag name="PA" val="v4.1.3"/>
</p:tagLst>
</file>

<file path=ppt/tags/tag384.xml><?xml version="1.0" encoding="utf-8"?>
<p:tagLst xmlns:a="http://schemas.openxmlformats.org/drawingml/2006/main" xmlns:r="http://schemas.openxmlformats.org/officeDocument/2006/relationships" xmlns:p="http://schemas.openxmlformats.org/presentationml/2006/main">
  <p:tag name="PA" val="v4.1.3"/>
</p:tagLst>
</file>

<file path=ppt/tags/tag385.xml><?xml version="1.0" encoding="utf-8"?>
<p:tagLst xmlns:a="http://schemas.openxmlformats.org/drawingml/2006/main" xmlns:r="http://schemas.openxmlformats.org/officeDocument/2006/relationships" xmlns:p="http://schemas.openxmlformats.org/presentationml/2006/main">
  <p:tag name="PA" val="v4.1.3"/>
</p:tagLst>
</file>

<file path=ppt/tags/tag386.xml><?xml version="1.0" encoding="utf-8"?>
<p:tagLst xmlns:a="http://schemas.openxmlformats.org/drawingml/2006/main" xmlns:r="http://schemas.openxmlformats.org/officeDocument/2006/relationships" xmlns:p="http://schemas.openxmlformats.org/presentationml/2006/main">
  <p:tag name="PA" val="v4.1.3"/>
</p:tagLst>
</file>

<file path=ppt/tags/tag387.xml><?xml version="1.0" encoding="utf-8"?>
<p:tagLst xmlns:a="http://schemas.openxmlformats.org/drawingml/2006/main" xmlns:r="http://schemas.openxmlformats.org/officeDocument/2006/relationships" xmlns:p="http://schemas.openxmlformats.org/presentationml/2006/main">
  <p:tag name="PA" val="v4.1.3"/>
</p:tagLst>
</file>

<file path=ppt/tags/tag388.xml><?xml version="1.0" encoding="utf-8"?>
<p:tagLst xmlns:a="http://schemas.openxmlformats.org/drawingml/2006/main" xmlns:r="http://schemas.openxmlformats.org/officeDocument/2006/relationships" xmlns:p="http://schemas.openxmlformats.org/presentationml/2006/main">
  <p:tag name="PA" val="v4.1.3"/>
</p:tagLst>
</file>

<file path=ppt/tags/tag389.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390.xml><?xml version="1.0" encoding="utf-8"?>
<p:tagLst xmlns:a="http://schemas.openxmlformats.org/drawingml/2006/main" xmlns:r="http://schemas.openxmlformats.org/officeDocument/2006/relationships" xmlns:p="http://schemas.openxmlformats.org/presentationml/2006/main">
  <p:tag name="PA" val="v4.1.3"/>
</p:tagLst>
</file>

<file path=ppt/tags/tag391.xml><?xml version="1.0" encoding="utf-8"?>
<p:tagLst xmlns:a="http://schemas.openxmlformats.org/drawingml/2006/main" xmlns:r="http://schemas.openxmlformats.org/officeDocument/2006/relationships" xmlns:p="http://schemas.openxmlformats.org/presentationml/2006/main">
  <p:tag name="PA" val="v4.1.3"/>
</p:tagLst>
</file>

<file path=ppt/tags/tag392.xml><?xml version="1.0" encoding="utf-8"?>
<p:tagLst xmlns:a="http://schemas.openxmlformats.org/drawingml/2006/main" xmlns:r="http://schemas.openxmlformats.org/officeDocument/2006/relationships" xmlns:p="http://schemas.openxmlformats.org/presentationml/2006/main">
  <p:tag name="PA" val="v4.1.3"/>
</p:tagLst>
</file>

<file path=ppt/tags/tag393.xml><?xml version="1.0" encoding="utf-8"?>
<p:tagLst xmlns:a="http://schemas.openxmlformats.org/drawingml/2006/main" xmlns:r="http://schemas.openxmlformats.org/officeDocument/2006/relationships" xmlns:p="http://schemas.openxmlformats.org/presentationml/2006/main">
  <p:tag name="PA" val="v4.1.3"/>
</p:tagLst>
</file>

<file path=ppt/tags/tag394.xml><?xml version="1.0" encoding="utf-8"?>
<p:tagLst xmlns:a="http://schemas.openxmlformats.org/drawingml/2006/main" xmlns:r="http://schemas.openxmlformats.org/officeDocument/2006/relationships" xmlns:p="http://schemas.openxmlformats.org/presentationml/2006/main">
  <p:tag name="PA" val="v4.1.3"/>
</p:tagLst>
</file>

<file path=ppt/tags/tag395.xml><?xml version="1.0" encoding="utf-8"?>
<p:tagLst xmlns:a="http://schemas.openxmlformats.org/drawingml/2006/main" xmlns:r="http://schemas.openxmlformats.org/officeDocument/2006/relationships" xmlns:p="http://schemas.openxmlformats.org/presentationml/2006/main">
  <p:tag name="PA" val="v4.1.3"/>
</p:tagLst>
</file>

<file path=ppt/tags/tag396.xml><?xml version="1.0" encoding="utf-8"?>
<p:tagLst xmlns:a="http://schemas.openxmlformats.org/drawingml/2006/main" xmlns:r="http://schemas.openxmlformats.org/officeDocument/2006/relationships" xmlns:p="http://schemas.openxmlformats.org/presentationml/2006/main">
  <p:tag name="PA" val="v4.1.3"/>
</p:tagLst>
</file>

<file path=ppt/tags/tag397.xml><?xml version="1.0" encoding="utf-8"?>
<p:tagLst xmlns:a="http://schemas.openxmlformats.org/drawingml/2006/main" xmlns:r="http://schemas.openxmlformats.org/officeDocument/2006/relationships" xmlns:p="http://schemas.openxmlformats.org/presentationml/2006/main">
  <p:tag name="PA" val="v4.1.3"/>
</p:tagLst>
</file>

<file path=ppt/tags/tag398.xml><?xml version="1.0" encoding="utf-8"?>
<p:tagLst xmlns:a="http://schemas.openxmlformats.org/drawingml/2006/main" xmlns:r="http://schemas.openxmlformats.org/officeDocument/2006/relationships" xmlns:p="http://schemas.openxmlformats.org/presentationml/2006/main">
  <p:tag name="PA" val="v4.1.3"/>
</p:tagLst>
</file>

<file path=ppt/tags/tag39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PA" val="v4.1.3"/>
</p:tagLst>
</file>

<file path=ppt/tags/tag400.xml><?xml version="1.0" encoding="utf-8"?>
<p:tagLst xmlns:a="http://schemas.openxmlformats.org/drawingml/2006/main" xmlns:r="http://schemas.openxmlformats.org/officeDocument/2006/relationships" xmlns:p="http://schemas.openxmlformats.org/presentationml/2006/main">
  <p:tag name="PA" val="v4.1.3"/>
</p:tagLst>
</file>

<file path=ppt/tags/tag401.xml><?xml version="1.0" encoding="utf-8"?>
<p:tagLst xmlns:a="http://schemas.openxmlformats.org/drawingml/2006/main" xmlns:r="http://schemas.openxmlformats.org/officeDocument/2006/relationships" xmlns:p="http://schemas.openxmlformats.org/presentationml/2006/main">
  <p:tag name="PA" val="v4.1.3"/>
</p:tagLst>
</file>

<file path=ppt/tags/tag402.xml><?xml version="1.0" encoding="utf-8"?>
<p:tagLst xmlns:a="http://schemas.openxmlformats.org/drawingml/2006/main" xmlns:r="http://schemas.openxmlformats.org/officeDocument/2006/relationships" xmlns:p="http://schemas.openxmlformats.org/presentationml/2006/main">
  <p:tag name="PA" val="v4.1.3"/>
</p:tagLst>
</file>

<file path=ppt/tags/tag403.xml><?xml version="1.0" encoding="utf-8"?>
<p:tagLst xmlns:a="http://schemas.openxmlformats.org/drawingml/2006/main" xmlns:r="http://schemas.openxmlformats.org/officeDocument/2006/relationships" xmlns:p="http://schemas.openxmlformats.org/presentationml/2006/main">
  <p:tag name="PA" val="v4.1.3"/>
</p:tagLst>
</file>

<file path=ppt/tags/tag404.xml><?xml version="1.0" encoding="utf-8"?>
<p:tagLst xmlns:a="http://schemas.openxmlformats.org/drawingml/2006/main" xmlns:r="http://schemas.openxmlformats.org/officeDocument/2006/relationships" xmlns:p="http://schemas.openxmlformats.org/presentationml/2006/main">
  <p:tag name="PA" val="v4.1.3"/>
</p:tagLst>
</file>

<file path=ppt/tags/tag405.xml><?xml version="1.0" encoding="utf-8"?>
<p:tagLst xmlns:a="http://schemas.openxmlformats.org/drawingml/2006/main" xmlns:r="http://schemas.openxmlformats.org/officeDocument/2006/relationships" xmlns:p="http://schemas.openxmlformats.org/presentationml/2006/main">
  <p:tag name="PA" val="v4.1.3"/>
</p:tagLst>
</file>

<file path=ppt/tags/tag406.xml><?xml version="1.0" encoding="utf-8"?>
<p:tagLst xmlns:a="http://schemas.openxmlformats.org/drawingml/2006/main" xmlns:r="http://schemas.openxmlformats.org/officeDocument/2006/relationships" xmlns:p="http://schemas.openxmlformats.org/presentationml/2006/main">
  <p:tag name="PA" val="v4.1.3"/>
</p:tagLst>
</file>

<file path=ppt/tags/tag407.xml><?xml version="1.0" encoding="utf-8"?>
<p:tagLst xmlns:a="http://schemas.openxmlformats.org/drawingml/2006/main" xmlns:r="http://schemas.openxmlformats.org/officeDocument/2006/relationships" xmlns:p="http://schemas.openxmlformats.org/presentationml/2006/main">
  <p:tag name="PA" val="v4.1.3"/>
</p:tagLst>
</file>

<file path=ppt/tags/tag408.xml><?xml version="1.0" encoding="utf-8"?>
<p:tagLst xmlns:a="http://schemas.openxmlformats.org/drawingml/2006/main" xmlns:r="http://schemas.openxmlformats.org/officeDocument/2006/relationships" xmlns:p="http://schemas.openxmlformats.org/presentationml/2006/main">
  <p:tag name="PA" val="v4.1.3"/>
</p:tagLst>
</file>

<file path=ppt/tags/tag409.xml><?xml version="1.0" encoding="utf-8"?>
<p:tagLst xmlns:a="http://schemas.openxmlformats.org/drawingml/2006/main" xmlns:r="http://schemas.openxmlformats.org/officeDocument/2006/relationships" xmlns:p="http://schemas.openxmlformats.org/presentationml/2006/main">
  <p:tag name="PA" val="v4.1.3"/>
</p:tagLst>
</file>

<file path=ppt/tags/tag41.xml><?xml version="1.0" encoding="utf-8"?>
<p:tagLst xmlns:a="http://schemas.openxmlformats.org/drawingml/2006/main" xmlns:r="http://schemas.openxmlformats.org/officeDocument/2006/relationships" xmlns:p="http://schemas.openxmlformats.org/presentationml/2006/main">
  <p:tag name="PA" val="v4.1.3"/>
</p:tagLst>
</file>

<file path=ppt/tags/tag410.xml><?xml version="1.0" encoding="utf-8"?>
<p:tagLst xmlns:a="http://schemas.openxmlformats.org/drawingml/2006/main" xmlns:r="http://schemas.openxmlformats.org/officeDocument/2006/relationships" xmlns:p="http://schemas.openxmlformats.org/presentationml/2006/main">
  <p:tag name="PA" val="v4.1.3"/>
</p:tagLst>
</file>

<file path=ppt/tags/tag411.xml><?xml version="1.0" encoding="utf-8"?>
<p:tagLst xmlns:a="http://schemas.openxmlformats.org/drawingml/2006/main" xmlns:r="http://schemas.openxmlformats.org/officeDocument/2006/relationships" xmlns:p="http://schemas.openxmlformats.org/presentationml/2006/main">
  <p:tag name="PA" val="v4.1.3"/>
</p:tagLst>
</file>

<file path=ppt/tags/tag412.xml><?xml version="1.0" encoding="utf-8"?>
<p:tagLst xmlns:a="http://schemas.openxmlformats.org/drawingml/2006/main" xmlns:r="http://schemas.openxmlformats.org/officeDocument/2006/relationships" xmlns:p="http://schemas.openxmlformats.org/presentationml/2006/main">
  <p:tag name="PA" val="v4.1.3"/>
</p:tagLst>
</file>

<file path=ppt/tags/tag413.xml><?xml version="1.0" encoding="utf-8"?>
<p:tagLst xmlns:a="http://schemas.openxmlformats.org/drawingml/2006/main" xmlns:r="http://schemas.openxmlformats.org/officeDocument/2006/relationships" xmlns:p="http://schemas.openxmlformats.org/presentationml/2006/main">
  <p:tag name="PA" val="v4.1.3"/>
</p:tagLst>
</file>

<file path=ppt/tags/tag414.xml><?xml version="1.0" encoding="utf-8"?>
<p:tagLst xmlns:a="http://schemas.openxmlformats.org/drawingml/2006/main" xmlns:r="http://schemas.openxmlformats.org/officeDocument/2006/relationships" xmlns:p="http://schemas.openxmlformats.org/presentationml/2006/main">
  <p:tag name="PA" val="v4.1.3"/>
</p:tagLst>
</file>

<file path=ppt/tags/tag415.xml><?xml version="1.0" encoding="utf-8"?>
<p:tagLst xmlns:a="http://schemas.openxmlformats.org/drawingml/2006/main" xmlns:r="http://schemas.openxmlformats.org/officeDocument/2006/relationships" xmlns:p="http://schemas.openxmlformats.org/presentationml/2006/main">
  <p:tag name="PA" val="v4.1.3"/>
</p:tagLst>
</file>

<file path=ppt/tags/tag416.xml><?xml version="1.0" encoding="utf-8"?>
<p:tagLst xmlns:a="http://schemas.openxmlformats.org/drawingml/2006/main" xmlns:r="http://schemas.openxmlformats.org/officeDocument/2006/relationships" xmlns:p="http://schemas.openxmlformats.org/presentationml/2006/main">
  <p:tag name="PA" val="v4.1.3"/>
</p:tagLst>
</file>

<file path=ppt/tags/tag417.xml><?xml version="1.0" encoding="utf-8"?>
<p:tagLst xmlns:a="http://schemas.openxmlformats.org/drawingml/2006/main" xmlns:r="http://schemas.openxmlformats.org/officeDocument/2006/relationships" xmlns:p="http://schemas.openxmlformats.org/presentationml/2006/main">
  <p:tag name="PA" val="v4.1.3"/>
</p:tagLst>
</file>

<file path=ppt/tags/tag418.xml><?xml version="1.0" encoding="utf-8"?>
<p:tagLst xmlns:a="http://schemas.openxmlformats.org/drawingml/2006/main" xmlns:r="http://schemas.openxmlformats.org/officeDocument/2006/relationships" xmlns:p="http://schemas.openxmlformats.org/presentationml/2006/main">
  <p:tag name="PA" val="v4.1.3"/>
</p:tagLst>
</file>

<file path=ppt/tags/tag419.xml><?xml version="1.0" encoding="utf-8"?>
<p:tagLst xmlns:a="http://schemas.openxmlformats.org/drawingml/2006/main" xmlns:r="http://schemas.openxmlformats.org/officeDocument/2006/relationships" xmlns:p="http://schemas.openxmlformats.org/presentationml/2006/main">
  <p:tag name="PA" val="v4.1.3"/>
</p:tagLst>
</file>

<file path=ppt/tags/tag42.xml><?xml version="1.0" encoding="utf-8"?>
<p:tagLst xmlns:a="http://schemas.openxmlformats.org/drawingml/2006/main" xmlns:r="http://schemas.openxmlformats.org/officeDocument/2006/relationships" xmlns:p="http://schemas.openxmlformats.org/presentationml/2006/main">
  <p:tag name="PA" val="v4.1.3"/>
</p:tagLst>
</file>

<file path=ppt/tags/tag420.xml><?xml version="1.0" encoding="utf-8"?>
<p:tagLst xmlns:a="http://schemas.openxmlformats.org/drawingml/2006/main" xmlns:r="http://schemas.openxmlformats.org/officeDocument/2006/relationships" xmlns:p="http://schemas.openxmlformats.org/presentationml/2006/main">
  <p:tag name="PA" val="v4.1.3"/>
</p:tagLst>
</file>

<file path=ppt/tags/tag421.xml><?xml version="1.0" encoding="utf-8"?>
<p:tagLst xmlns:a="http://schemas.openxmlformats.org/drawingml/2006/main" xmlns:r="http://schemas.openxmlformats.org/officeDocument/2006/relationships" xmlns:p="http://schemas.openxmlformats.org/presentationml/2006/main">
  <p:tag name="PA" val="v4.1.3"/>
</p:tagLst>
</file>

<file path=ppt/tags/tag422.xml><?xml version="1.0" encoding="utf-8"?>
<p:tagLst xmlns:a="http://schemas.openxmlformats.org/drawingml/2006/main" xmlns:r="http://schemas.openxmlformats.org/officeDocument/2006/relationships" xmlns:p="http://schemas.openxmlformats.org/presentationml/2006/main">
  <p:tag name="PA" val="v4.1.3"/>
</p:tagLst>
</file>

<file path=ppt/tags/tag423.xml><?xml version="1.0" encoding="utf-8"?>
<p:tagLst xmlns:a="http://schemas.openxmlformats.org/drawingml/2006/main" xmlns:r="http://schemas.openxmlformats.org/officeDocument/2006/relationships" xmlns:p="http://schemas.openxmlformats.org/presentationml/2006/main">
  <p:tag name="PA" val="v4.1.3"/>
</p:tagLst>
</file>

<file path=ppt/tags/tag424.xml><?xml version="1.0" encoding="utf-8"?>
<p:tagLst xmlns:a="http://schemas.openxmlformats.org/drawingml/2006/main" xmlns:r="http://schemas.openxmlformats.org/officeDocument/2006/relationships" xmlns:p="http://schemas.openxmlformats.org/presentationml/2006/main">
  <p:tag name="PA" val="v4.1.3"/>
</p:tagLst>
</file>

<file path=ppt/tags/tag425.xml><?xml version="1.0" encoding="utf-8"?>
<p:tagLst xmlns:a="http://schemas.openxmlformats.org/drawingml/2006/main" xmlns:r="http://schemas.openxmlformats.org/officeDocument/2006/relationships" xmlns:p="http://schemas.openxmlformats.org/presentationml/2006/main">
  <p:tag name="PA" val="v4.1.3"/>
</p:tagLst>
</file>

<file path=ppt/tags/tag426.xml><?xml version="1.0" encoding="utf-8"?>
<p:tagLst xmlns:a="http://schemas.openxmlformats.org/drawingml/2006/main" xmlns:r="http://schemas.openxmlformats.org/officeDocument/2006/relationships" xmlns:p="http://schemas.openxmlformats.org/presentationml/2006/main">
  <p:tag name="PA" val="v4.1.3"/>
</p:tagLst>
</file>

<file path=ppt/tags/tag427.xml><?xml version="1.0" encoding="utf-8"?>
<p:tagLst xmlns:a="http://schemas.openxmlformats.org/drawingml/2006/main" xmlns:r="http://schemas.openxmlformats.org/officeDocument/2006/relationships" xmlns:p="http://schemas.openxmlformats.org/presentationml/2006/main">
  <p:tag name="PA" val="v4.1.3"/>
</p:tagLst>
</file>

<file path=ppt/tags/tag428.xml><?xml version="1.0" encoding="utf-8"?>
<p:tagLst xmlns:a="http://schemas.openxmlformats.org/drawingml/2006/main" xmlns:r="http://schemas.openxmlformats.org/officeDocument/2006/relationships" xmlns:p="http://schemas.openxmlformats.org/presentationml/2006/main">
  <p:tag name="PA" val="v4.1.3"/>
</p:tagLst>
</file>

<file path=ppt/tags/tag429.xml><?xml version="1.0" encoding="utf-8"?>
<p:tagLst xmlns:a="http://schemas.openxmlformats.org/drawingml/2006/main" xmlns:r="http://schemas.openxmlformats.org/officeDocument/2006/relationships" xmlns:p="http://schemas.openxmlformats.org/presentationml/2006/main">
  <p:tag name="PA" val="v4.1.3"/>
</p:tagLst>
</file>

<file path=ppt/tags/tag43.xml><?xml version="1.0" encoding="utf-8"?>
<p:tagLst xmlns:a="http://schemas.openxmlformats.org/drawingml/2006/main" xmlns:r="http://schemas.openxmlformats.org/officeDocument/2006/relationships" xmlns:p="http://schemas.openxmlformats.org/presentationml/2006/main">
  <p:tag name="PA" val="v4.1.3"/>
</p:tagLst>
</file>

<file path=ppt/tags/tag430.xml><?xml version="1.0" encoding="utf-8"?>
<p:tagLst xmlns:a="http://schemas.openxmlformats.org/drawingml/2006/main" xmlns:r="http://schemas.openxmlformats.org/officeDocument/2006/relationships" xmlns:p="http://schemas.openxmlformats.org/presentationml/2006/main">
  <p:tag name="PA" val="v4.1.3"/>
</p:tagLst>
</file>

<file path=ppt/tags/tag431.xml><?xml version="1.0" encoding="utf-8"?>
<p:tagLst xmlns:a="http://schemas.openxmlformats.org/drawingml/2006/main" xmlns:r="http://schemas.openxmlformats.org/officeDocument/2006/relationships" xmlns:p="http://schemas.openxmlformats.org/presentationml/2006/main">
  <p:tag name="PA" val="v4.1.3"/>
</p:tagLst>
</file>

<file path=ppt/tags/tag432.xml><?xml version="1.0" encoding="utf-8"?>
<p:tagLst xmlns:a="http://schemas.openxmlformats.org/drawingml/2006/main" xmlns:r="http://schemas.openxmlformats.org/officeDocument/2006/relationships" xmlns:p="http://schemas.openxmlformats.org/presentationml/2006/main">
  <p:tag name="PA" val="v4.1.3"/>
</p:tagLst>
</file>

<file path=ppt/tags/tag433.xml><?xml version="1.0" encoding="utf-8"?>
<p:tagLst xmlns:a="http://schemas.openxmlformats.org/drawingml/2006/main" xmlns:r="http://schemas.openxmlformats.org/officeDocument/2006/relationships" xmlns:p="http://schemas.openxmlformats.org/presentationml/2006/main">
  <p:tag name="PA" val="v4.1.3"/>
</p:tagLst>
</file>

<file path=ppt/tags/tag434.xml><?xml version="1.0" encoding="utf-8"?>
<p:tagLst xmlns:a="http://schemas.openxmlformats.org/drawingml/2006/main" xmlns:r="http://schemas.openxmlformats.org/officeDocument/2006/relationships" xmlns:p="http://schemas.openxmlformats.org/presentationml/2006/main">
  <p:tag name="PA" val="v4.1.3"/>
</p:tagLst>
</file>

<file path=ppt/tags/tag435.xml><?xml version="1.0" encoding="utf-8"?>
<p:tagLst xmlns:a="http://schemas.openxmlformats.org/drawingml/2006/main" xmlns:r="http://schemas.openxmlformats.org/officeDocument/2006/relationships" xmlns:p="http://schemas.openxmlformats.org/presentationml/2006/main">
  <p:tag name="PA" val="v4.1.3"/>
</p:tagLst>
</file>

<file path=ppt/tags/tag436.xml><?xml version="1.0" encoding="utf-8"?>
<p:tagLst xmlns:a="http://schemas.openxmlformats.org/drawingml/2006/main" xmlns:r="http://schemas.openxmlformats.org/officeDocument/2006/relationships" xmlns:p="http://schemas.openxmlformats.org/presentationml/2006/main">
  <p:tag name="PA" val="v4.1.3"/>
</p:tagLst>
</file>

<file path=ppt/tags/tag437.xml><?xml version="1.0" encoding="utf-8"?>
<p:tagLst xmlns:a="http://schemas.openxmlformats.org/drawingml/2006/main" xmlns:r="http://schemas.openxmlformats.org/officeDocument/2006/relationships" xmlns:p="http://schemas.openxmlformats.org/presentationml/2006/main">
  <p:tag name="PA" val="v4.1.3"/>
</p:tagLst>
</file>

<file path=ppt/tags/tag438.xml><?xml version="1.0" encoding="utf-8"?>
<p:tagLst xmlns:a="http://schemas.openxmlformats.org/drawingml/2006/main" xmlns:r="http://schemas.openxmlformats.org/officeDocument/2006/relationships" xmlns:p="http://schemas.openxmlformats.org/presentationml/2006/main">
  <p:tag name="PA" val="v4.1.3"/>
</p:tagLst>
</file>

<file path=ppt/tags/tag439.xml><?xml version="1.0" encoding="utf-8"?>
<p:tagLst xmlns:a="http://schemas.openxmlformats.org/drawingml/2006/main" xmlns:r="http://schemas.openxmlformats.org/officeDocument/2006/relationships" xmlns:p="http://schemas.openxmlformats.org/presentationml/2006/main">
  <p:tag name="PA" val="v4.1.3"/>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40.xml><?xml version="1.0" encoding="utf-8"?>
<p:tagLst xmlns:a="http://schemas.openxmlformats.org/drawingml/2006/main" xmlns:r="http://schemas.openxmlformats.org/officeDocument/2006/relationships" xmlns:p="http://schemas.openxmlformats.org/presentationml/2006/main">
  <p:tag name="PA" val="v4.1.3"/>
</p:tagLst>
</file>

<file path=ppt/tags/tag441.xml><?xml version="1.0" encoding="utf-8"?>
<p:tagLst xmlns:a="http://schemas.openxmlformats.org/drawingml/2006/main" xmlns:r="http://schemas.openxmlformats.org/officeDocument/2006/relationships" xmlns:p="http://schemas.openxmlformats.org/presentationml/2006/main">
  <p:tag name="PA" val="v4.1.3"/>
</p:tagLst>
</file>

<file path=ppt/tags/tag442.xml><?xml version="1.0" encoding="utf-8"?>
<p:tagLst xmlns:a="http://schemas.openxmlformats.org/drawingml/2006/main" xmlns:r="http://schemas.openxmlformats.org/officeDocument/2006/relationships" xmlns:p="http://schemas.openxmlformats.org/presentationml/2006/main">
  <p:tag name="PA" val="v4.1.3"/>
</p:tagLst>
</file>

<file path=ppt/tags/tag443.xml><?xml version="1.0" encoding="utf-8"?>
<p:tagLst xmlns:a="http://schemas.openxmlformats.org/drawingml/2006/main" xmlns:r="http://schemas.openxmlformats.org/officeDocument/2006/relationships" xmlns:p="http://schemas.openxmlformats.org/presentationml/2006/main">
  <p:tag name="PA" val="v4.1.3"/>
</p:tagLst>
</file>

<file path=ppt/tags/tag444.xml><?xml version="1.0" encoding="utf-8"?>
<p:tagLst xmlns:a="http://schemas.openxmlformats.org/drawingml/2006/main" xmlns:r="http://schemas.openxmlformats.org/officeDocument/2006/relationships" xmlns:p="http://schemas.openxmlformats.org/presentationml/2006/main">
  <p:tag name="PA" val="v4.1.3"/>
</p:tagLst>
</file>

<file path=ppt/tags/tag445.xml><?xml version="1.0" encoding="utf-8"?>
<p:tagLst xmlns:a="http://schemas.openxmlformats.org/drawingml/2006/main" xmlns:r="http://schemas.openxmlformats.org/officeDocument/2006/relationships" xmlns:p="http://schemas.openxmlformats.org/presentationml/2006/main">
  <p:tag name="PA" val="v4.1.3"/>
</p:tagLst>
</file>

<file path=ppt/tags/tag446.xml><?xml version="1.0" encoding="utf-8"?>
<p:tagLst xmlns:a="http://schemas.openxmlformats.org/drawingml/2006/main" xmlns:r="http://schemas.openxmlformats.org/officeDocument/2006/relationships" xmlns:p="http://schemas.openxmlformats.org/presentationml/2006/main">
  <p:tag name="PA" val="v4.1.3"/>
</p:tagLst>
</file>

<file path=ppt/tags/tag447.xml><?xml version="1.0" encoding="utf-8"?>
<p:tagLst xmlns:a="http://schemas.openxmlformats.org/drawingml/2006/main" xmlns:r="http://schemas.openxmlformats.org/officeDocument/2006/relationships" xmlns:p="http://schemas.openxmlformats.org/presentationml/2006/main">
  <p:tag name="PA" val="v4.1.3"/>
</p:tagLst>
</file>

<file path=ppt/tags/tag448.xml><?xml version="1.0" encoding="utf-8"?>
<p:tagLst xmlns:a="http://schemas.openxmlformats.org/drawingml/2006/main" xmlns:r="http://schemas.openxmlformats.org/officeDocument/2006/relationships" xmlns:p="http://schemas.openxmlformats.org/presentationml/2006/main">
  <p:tag name="PA" val="v4.1.3"/>
</p:tagLst>
</file>

<file path=ppt/tags/tag449.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450.xml><?xml version="1.0" encoding="utf-8"?>
<p:tagLst xmlns:a="http://schemas.openxmlformats.org/drawingml/2006/main" xmlns:r="http://schemas.openxmlformats.org/officeDocument/2006/relationships" xmlns:p="http://schemas.openxmlformats.org/presentationml/2006/main">
  <p:tag name="PA" val="v4.1.3"/>
</p:tagLst>
</file>

<file path=ppt/tags/tag451.xml><?xml version="1.0" encoding="utf-8"?>
<p:tagLst xmlns:a="http://schemas.openxmlformats.org/drawingml/2006/main" xmlns:r="http://schemas.openxmlformats.org/officeDocument/2006/relationships" xmlns:p="http://schemas.openxmlformats.org/presentationml/2006/main">
  <p:tag name="PA" val="v4.1.3"/>
</p:tagLst>
</file>

<file path=ppt/tags/tag452.xml><?xml version="1.0" encoding="utf-8"?>
<p:tagLst xmlns:a="http://schemas.openxmlformats.org/drawingml/2006/main" xmlns:r="http://schemas.openxmlformats.org/officeDocument/2006/relationships" xmlns:p="http://schemas.openxmlformats.org/presentationml/2006/main">
  <p:tag name="PA" val="v4.1.3"/>
</p:tagLst>
</file>

<file path=ppt/tags/tag453.xml><?xml version="1.0" encoding="utf-8"?>
<p:tagLst xmlns:a="http://schemas.openxmlformats.org/drawingml/2006/main" xmlns:r="http://schemas.openxmlformats.org/officeDocument/2006/relationships" xmlns:p="http://schemas.openxmlformats.org/presentationml/2006/main">
  <p:tag name="PA" val="v4.1.3"/>
</p:tagLst>
</file>

<file path=ppt/tags/tag454.xml><?xml version="1.0" encoding="utf-8"?>
<p:tagLst xmlns:a="http://schemas.openxmlformats.org/drawingml/2006/main" xmlns:r="http://schemas.openxmlformats.org/officeDocument/2006/relationships" xmlns:p="http://schemas.openxmlformats.org/presentationml/2006/main">
  <p:tag name="PA" val="v4.1.3"/>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PA" val="v4.1.3"/>
</p:tagLst>
</file>

<file path=ppt/tags/tag48.xml><?xml version="1.0" encoding="utf-8"?>
<p:tagLst xmlns:a="http://schemas.openxmlformats.org/drawingml/2006/main" xmlns:r="http://schemas.openxmlformats.org/officeDocument/2006/relationships" xmlns:p="http://schemas.openxmlformats.org/presentationml/2006/main">
  <p:tag name="PA" val="v4.1.3"/>
</p:tagLst>
</file>

<file path=ppt/tags/tag49.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50.xml><?xml version="1.0" encoding="utf-8"?>
<p:tagLst xmlns:a="http://schemas.openxmlformats.org/drawingml/2006/main" xmlns:r="http://schemas.openxmlformats.org/officeDocument/2006/relationships" xmlns:p="http://schemas.openxmlformats.org/presentationml/2006/main">
  <p:tag name="PA" val="v4.1.3"/>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A" val="v4.1.3"/>
</p:tagLst>
</file>

<file path=ppt/tags/tag54.xml><?xml version="1.0" encoding="utf-8"?>
<p:tagLst xmlns:a="http://schemas.openxmlformats.org/drawingml/2006/main" xmlns:r="http://schemas.openxmlformats.org/officeDocument/2006/relationships" xmlns:p="http://schemas.openxmlformats.org/presentationml/2006/main">
  <p:tag name="PA" val="v4.1.3"/>
</p:tagLst>
</file>

<file path=ppt/tags/tag55.xml><?xml version="1.0" encoding="utf-8"?>
<p:tagLst xmlns:a="http://schemas.openxmlformats.org/drawingml/2006/main" xmlns:r="http://schemas.openxmlformats.org/officeDocument/2006/relationships" xmlns:p="http://schemas.openxmlformats.org/presentationml/2006/main">
  <p:tag name="PA" val="v4.1.3"/>
</p:tagLst>
</file>

<file path=ppt/tags/tag56.xml><?xml version="1.0" encoding="utf-8"?>
<p:tagLst xmlns:a="http://schemas.openxmlformats.org/drawingml/2006/main" xmlns:r="http://schemas.openxmlformats.org/officeDocument/2006/relationships" xmlns:p="http://schemas.openxmlformats.org/presentationml/2006/main">
  <p:tag name="PA" val="v4.1.3"/>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58.xml><?xml version="1.0" encoding="utf-8"?>
<p:tagLst xmlns:a="http://schemas.openxmlformats.org/drawingml/2006/main" xmlns:r="http://schemas.openxmlformats.org/officeDocument/2006/relationships" xmlns:p="http://schemas.openxmlformats.org/presentationml/2006/main">
  <p:tag name="PA" val="v4.1.3"/>
</p:tagLst>
</file>

<file path=ppt/tags/tag59.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60.xml><?xml version="1.0" encoding="utf-8"?>
<p:tagLst xmlns:a="http://schemas.openxmlformats.org/drawingml/2006/main" xmlns:r="http://schemas.openxmlformats.org/officeDocument/2006/relationships" xmlns:p="http://schemas.openxmlformats.org/presentationml/2006/main">
  <p:tag name="PA" val="v4.1.3"/>
</p:tagLst>
</file>

<file path=ppt/tags/tag61.xml><?xml version="1.0" encoding="utf-8"?>
<p:tagLst xmlns:a="http://schemas.openxmlformats.org/drawingml/2006/main" xmlns:r="http://schemas.openxmlformats.org/officeDocument/2006/relationships" xmlns:p="http://schemas.openxmlformats.org/presentationml/2006/main">
  <p:tag name="PA" val="v4.1.3"/>
</p:tagLst>
</file>

<file path=ppt/tags/tag62.xml><?xml version="1.0" encoding="utf-8"?>
<p:tagLst xmlns:a="http://schemas.openxmlformats.org/drawingml/2006/main" xmlns:r="http://schemas.openxmlformats.org/officeDocument/2006/relationships" xmlns:p="http://schemas.openxmlformats.org/presentationml/2006/main">
  <p:tag name="PA" val="v4.1.3"/>
</p:tagLst>
</file>

<file path=ppt/tags/tag63.xml><?xml version="1.0" encoding="utf-8"?>
<p:tagLst xmlns:a="http://schemas.openxmlformats.org/drawingml/2006/main" xmlns:r="http://schemas.openxmlformats.org/officeDocument/2006/relationships" xmlns:p="http://schemas.openxmlformats.org/presentationml/2006/main">
  <p:tag name="PA" val="v4.1.3"/>
</p:tagLst>
</file>

<file path=ppt/tags/tag64.xml><?xml version="1.0" encoding="utf-8"?>
<p:tagLst xmlns:a="http://schemas.openxmlformats.org/drawingml/2006/main" xmlns:r="http://schemas.openxmlformats.org/officeDocument/2006/relationships" xmlns:p="http://schemas.openxmlformats.org/presentationml/2006/main">
  <p:tag name="PA" val="v4.1.3"/>
</p:tagLst>
</file>

<file path=ppt/tags/tag65.xml><?xml version="1.0" encoding="utf-8"?>
<p:tagLst xmlns:a="http://schemas.openxmlformats.org/drawingml/2006/main" xmlns:r="http://schemas.openxmlformats.org/officeDocument/2006/relationships" xmlns:p="http://schemas.openxmlformats.org/presentationml/2006/main">
  <p:tag name="PA" val="v4.1.3"/>
</p:tagLst>
</file>

<file path=ppt/tags/tag66.xml><?xml version="1.0" encoding="utf-8"?>
<p:tagLst xmlns:a="http://schemas.openxmlformats.org/drawingml/2006/main" xmlns:r="http://schemas.openxmlformats.org/officeDocument/2006/relationships" xmlns:p="http://schemas.openxmlformats.org/presentationml/2006/main">
  <p:tag name="PA" val="v4.1.3"/>
</p:tagLst>
</file>

<file path=ppt/tags/tag67.xml><?xml version="1.0" encoding="utf-8"?>
<p:tagLst xmlns:a="http://schemas.openxmlformats.org/drawingml/2006/main" xmlns:r="http://schemas.openxmlformats.org/officeDocument/2006/relationships" xmlns:p="http://schemas.openxmlformats.org/presentationml/2006/main">
  <p:tag name="PA" val="v4.1.3"/>
</p:tagLst>
</file>

<file path=ppt/tags/tag68.xml><?xml version="1.0" encoding="utf-8"?>
<p:tagLst xmlns:a="http://schemas.openxmlformats.org/drawingml/2006/main" xmlns:r="http://schemas.openxmlformats.org/officeDocument/2006/relationships" xmlns:p="http://schemas.openxmlformats.org/presentationml/2006/main">
  <p:tag name="PA" val="v4.1.3"/>
</p:tagLst>
</file>

<file path=ppt/tags/tag69.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70.xml><?xml version="1.0" encoding="utf-8"?>
<p:tagLst xmlns:a="http://schemas.openxmlformats.org/drawingml/2006/main" xmlns:r="http://schemas.openxmlformats.org/officeDocument/2006/relationships" xmlns:p="http://schemas.openxmlformats.org/presentationml/2006/main">
  <p:tag name="PA" val="v4.1.3"/>
</p:tagLst>
</file>

<file path=ppt/tags/tag71.xml><?xml version="1.0" encoding="utf-8"?>
<p:tagLst xmlns:a="http://schemas.openxmlformats.org/drawingml/2006/main" xmlns:r="http://schemas.openxmlformats.org/officeDocument/2006/relationships" xmlns:p="http://schemas.openxmlformats.org/presentationml/2006/main">
  <p:tag name="PA" val="v4.1.3"/>
</p:tagLst>
</file>

<file path=ppt/tags/tag72.xml><?xml version="1.0" encoding="utf-8"?>
<p:tagLst xmlns:a="http://schemas.openxmlformats.org/drawingml/2006/main" xmlns:r="http://schemas.openxmlformats.org/officeDocument/2006/relationships" xmlns:p="http://schemas.openxmlformats.org/presentationml/2006/main">
  <p:tag name="PA" val="v4.1.3"/>
</p:tagLst>
</file>

<file path=ppt/tags/tag73.xml><?xml version="1.0" encoding="utf-8"?>
<p:tagLst xmlns:a="http://schemas.openxmlformats.org/drawingml/2006/main" xmlns:r="http://schemas.openxmlformats.org/officeDocument/2006/relationships" xmlns:p="http://schemas.openxmlformats.org/presentationml/2006/main">
  <p:tag name="PA" val="v4.1.3"/>
</p:tagLst>
</file>

<file path=ppt/tags/tag74.xml><?xml version="1.0" encoding="utf-8"?>
<p:tagLst xmlns:a="http://schemas.openxmlformats.org/drawingml/2006/main" xmlns:r="http://schemas.openxmlformats.org/officeDocument/2006/relationships" xmlns:p="http://schemas.openxmlformats.org/presentationml/2006/main">
  <p:tag name="PA" val="v4.1.3"/>
</p:tagLst>
</file>

<file path=ppt/tags/tag75.xml><?xml version="1.0" encoding="utf-8"?>
<p:tagLst xmlns:a="http://schemas.openxmlformats.org/drawingml/2006/main" xmlns:r="http://schemas.openxmlformats.org/officeDocument/2006/relationships" xmlns:p="http://schemas.openxmlformats.org/presentationml/2006/main">
  <p:tag name="PA" val="v4.1.3"/>
</p:tagLst>
</file>

<file path=ppt/tags/tag76.xml><?xml version="1.0" encoding="utf-8"?>
<p:tagLst xmlns:a="http://schemas.openxmlformats.org/drawingml/2006/main" xmlns:r="http://schemas.openxmlformats.org/officeDocument/2006/relationships" xmlns:p="http://schemas.openxmlformats.org/presentationml/2006/main">
  <p:tag name="PA" val="v4.1.3"/>
</p:tagLst>
</file>

<file path=ppt/tags/tag77.xml><?xml version="1.0" encoding="utf-8"?>
<p:tagLst xmlns:a="http://schemas.openxmlformats.org/drawingml/2006/main" xmlns:r="http://schemas.openxmlformats.org/officeDocument/2006/relationships" xmlns:p="http://schemas.openxmlformats.org/presentationml/2006/main">
  <p:tag name="PA" val="v4.1.3"/>
</p:tagLst>
</file>

<file path=ppt/tags/tag78.xml><?xml version="1.0" encoding="utf-8"?>
<p:tagLst xmlns:a="http://schemas.openxmlformats.org/drawingml/2006/main" xmlns:r="http://schemas.openxmlformats.org/officeDocument/2006/relationships" xmlns:p="http://schemas.openxmlformats.org/presentationml/2006/main">
  <p:tag name="PA" val="v4.1.3"/>
</p:tagLst>
</file>

<file path=ppt/tags/tag79.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80.xml><?xml version="1.0" encoding="utf-8"?>
<p:tagLst xmlns:a="http://schemas.openxmlformats.org/drawingml/2006/main" xmlns:r="http://schemas.openxmlformats.org/officeDocument/2006/relationships" xmlns:p="http://schemas.openxmlformats.org/presentationml/2006/main">
  <p:tag name="PA" val="v4.1.3"/>
</p:tagLst>
</file>

<file path=ppt/tags/tag81.xml><?xml version="1.0" encoding="utf-8"?>
<p:tagLst xmlns:a="http://schemas.openxmlformats.org/drawingml/2006/main" xmlns:r="http://schemas.openxmlformats.org/officeDocument/2006/relationships" xmlns:p="http://schemas.openxmlformats.org/presentationml/2006/main">
  <p:tag name="PA" val="v4.1.3"/>
</p:tagLst>
</file>

<file path=ppt/tags/tag82.xml><?xml version="1.0" encoding="utf-8"?>
<p:tagLst xmlns:a="http://schemas.openxmlformats.org/drawingml/2006/main" xmlns:r="http://schemas.openxmlformats.org/officeDocument/2006/relationships" xmlns:p="http://schemas.openxmlformats.org/presentationml/2006/main">
  <p:tag name="PA" val="v4.1.3"/>
</p:tagLst>
</file>

<file path=ppt/tags/tag83.xml><?xml version="1.0" encoding="utf-8"?>
<p:tagLst xmlns:a="http://schemas.openxmlformats.org/drawingml/2006/main" xmlns:r="http://schemas.openxmlformats.org/officeDocument/2006/relationships" xmlns:p="http://schemas.openxmlformats.org/presentationml/2006/main">
  <p:tag name="PA" val="v4.1.3"/>
</p:tagLst>
</file>

<file path=ppt/tags/tag84.xml><?xml version="1.0" encoding="utf-8"?>
<p:tagLst xmlns:a="http://schemas.openxmlformats.org/drawingml/2006/main" xmlns:r="http://schemas.openxmlformats.org/officeDocument/2006/relationships" xmlns:p="http://schemas.openxmlformats.org/presentationml/2006/main">
  <p:tag name="PA" val="v4.1.3"/>
</p:tagLst>
</file>

<file path=ppt/tags/tag85.xml><?xml version="1.0" encoding="utf-8"?>
<p:tagLst xmlns:a="http://schemas.openxmlformats.org/drawingml/2006/main" xmlns:r="http://schemas.openxmlformats.org/officeDocument/2006/relationships" xmlns:p="http://schemas.openxmlformats.org/presentationml/2006/main">
  <p:tag name="PA" val="v4.1.3"/>
</p:tagLst>
</file>

<file path=ppt/tags/tag86.xml><?xml version="1.0" encoding="utf-8"?>
<p:tagLst xmlns:a="http://schemas.openxmlformats.org/drawingml/2006/main" xmlns:r="http://schemas.openxmlformats.org/officeDocument/2006/relationships" xmlns:p="http://schemas.openxmlformats.org/presentationml/2006/main">
  <p:tag name="PA" val="v4.1.3"/>
</p:tagLst>
</file>

<file path=ppt/tags/tag87.xml><?xml version="1.0" encoding="utf-8"?>
<p:tagLst xmlns:a="http://schemas.openxmlformats.org/drawingml/2006/main" xmlns:r="http://schemas.openxmlformats.org/officeDocument/2006/relationships" xmlns:p="http://schemas.openxmlformats.org/presentationml/2006/main">
  <p:tag name="PA" val="v4.1.3"/>
</p:tagLst>
</file>

<file path=ppt/tags/tag88.xml><?xml version="1.0" encoding="utf-8"?>
<p:tagLst xmlns:a="http://schemas.openxmlformats.org/drawingml/2006/main" xmlns:r="http://schemas.openxmlformats.org/officeDocument/2006/relationships" xmlns:p="http://schemas.openxmlformats.org/presentationml/2006/main">
  <p:tag name="PA" val="v4.1.3"/>
</p:tagLst>
</file>

<file path=ppt/tags/tag89.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ags/tag90.xml><?xml version="1.0" encoding="utf-8"?>
<p:tagLst xmlns:a="http://schemas.openxmlformats.org/drawingml/2006/main" xmlns:r="http://schemas.openxmlformats.org/officeDocument/2006/relationships" xmlns:p="http://schemas.openxmlformats.org/presentationml/2006/main">
  <p:tag name="PA" val="v4.1.3"/>
</p:tagLst>
</file>

<file path=ppt/tags/tag91.xml><?xml version="1.0" encoding="utf-8"?>
<p:tagLst xmlns:a="http://schemas.openxmlformats.org/drawingml/2006/main" xmlns:r="http://schemas.openxmlformats.org/officeDocument/2006/relationships" xmlns:p="http://schemas.openxmlformats.org/presentationml/2006/main">
  <p:tag name="PA" val="v4.1.3"/>
</p:tagLst>
</file>

<file path=ppt/tags/tag92.xml><?xml version="1.0" encoding="utf-8"?>
<p:tagLst xmlns:a="http://schemas.openxmlformats.org/drawingml/2006/main" xmlns:r="http://schemas.openxmlformats.org/officeDocument/2006/relationships" xmlns:p="http://schemas.openxmlformats.org/presentationml/2006/main">
  <p:tag name="PA" val="v4.1.3"/>
</p:tagLst>
</file>

<file path=ppt/tags/tag93.xml><?xml version="1.0" encoding="utf-8"?>
<p:tagLst xmlns:a="http://schemas.openxmlformats.org/drawingml/2006/main" xmlns:r="http://schemas.openxmlformats.org/officeDocument/2006/relationships" xmlns:p="http://schemas.openxmlformats.org/presentationml/2006/main">
  <p:tag name="PA" val="v4.1.3"/>
</p:tagLst>
</file>

<file path=ppt/tags/tag94.xml><?xml version="1.0" encoding="utf-8"?>
<p:tagLst xmlns:a="http://schemas.openxmlformats.org/drawingml/2006/main" xmlns:r="http://schemas.openxmlformats.org/officeDocument/2006/relationships" xmlns:p="http://schemas.openxmlformats.org/presentationml/2006/main">
  <p:tag name="PA" val="v4.1.3"/>
</p:tagLst>
</file>

<file path=ppt/tags/tag95.xml><?xml version="1.0" encoding="utf-8"?>
<p:tagLst xmlns:a="http://schemas.openxmlformats.org/drawingml/2006/main" xmlns:r="http://schemas.openxmlformats.org/officeDocument/2006/relationships" xmlns:p="http://schemas.openxmlformats.org/presentationml/2006/main">
  <p:tag name="PA" val="v4.1.3"/>
</p:tagLst>
</file>

<file path=ppt/tags/tag96.xml><?xml version="1.0" encoding="utf-8"?>
<p:tagLst xmlns:a="http://schemas.openxmlformats.org/drawingml/2006/main" xmlns:r="http://schemas.openxmlformats.org/officeDocument/2006/relationships" xmlns:p="http://schemas.openxmlformats.org/presentationml/2006/main">
  <p:tag name="PA" val="v4.1.3"/>
</p:tagLst>
</file>

<file path=ppt/tags/tag97.xml><?xml version="1.0" encoding="utf-8"?>
<p:tagLst xmlns:a="http://schemas.openxmlformats.org/drawingml/2006/main" xmlns:r="http://schemas.openxmlformats.org/officeDocument/2006/relationships" xmlns:p="http://schemas.openxmlformats.org/presentationml/2006/main">
  <p:tag name="PA" val="v4.1.3"/>
</p:tagLst>
</file>

<file path=ppt/tags/tag98.xml><?xml version="1.0" encoding="utf-8"?>
<p:tagLst xmlns:a="http://schemas.openxmlformats.org/drawingml/2006/main" xmlns:r="http://schemas.openxmlformats.org/officeDocument/2006/relationships" xmlns:p="http://schemas.openxmlformats.org/presentationml/2006/main">
  <p:tag name="PA" val="v4.1.3"/>
</p:tagLst>
</file>

<file path=ppt/tags/tag9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Office 主题">
  <a:themeElements>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3223</TotalTime>
  <Words>1824</Words>
  <Application>Microsoft Office PowerPoint</Application>
  <PresentationFormat>宽屏</PresentationFormat>
  <Paragraphs>295</Paragraphs>
  <Slides>51</Slides>
  <Notes>5</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51</vt:i4>
      </vt:variant>
    </vt:vector>
  </HeadingPairs>
  <TitlesOfParts>
    <vt:vector size="63" baseType="lpstr">
      <vt:lpstr>等线</vt:lpstr>
      <vt:lpstr>等线 Light</vt:lpstr>
      <vt:lpstr>方正姚体</vt:lpstr>
      <vt:lpstr>黑体</vt:lpstr>
      <vt:lpstr>宋体</vt:lpstr>
      <vt:lpstr>微软雅黑</vt:lpstr>
      <vt:lpstr>Arial</vt:lpstr>
      <vt:lpstr>Calibri</vt:lpstr>
      <vt:lpstr>Calibri Light</vt:lpstr>
      <vt:lpstr>Times New Roman</vt:lpstr>
      <vt:lpstr>Office 主题​​</vt:lpstr>
      <vt:lpstr>12_Office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邵美芝</dc:creator>
  <cp:lastModifiedBy>邵 美芝</cp:lastModifiedBy>
  <cp:revision>219</cp:revision>
  <dcterms:created xsi:type="dcterms:W3CDTF">2016-08-30T15:41:43Z</dcterms:created>
  <dcterms:modified xsi:type="dcterms:W3CDTF">2021-06-05T03:39:35Z</dcterms:modified>
</cp:coreProperties>
</file>